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87" r:id="rId3"/>
    <p:sldId id="288" r:id="rId4"/>
    <p:sldId id="291" r:id="rId5"/>
    <p:sldId id="292" r:id="rId6"/>
    <p:sldId id="293" r:id="rId7"/>
    <p:sldId id="294" r:id="rId8"/>
    <p:sldId id="295" r:id="rId9"/>
    <p:sldId id="296" r:id="rId10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1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02-09-17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435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02-09-17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111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02-09-17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20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02-09-17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993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02-09-17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186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02-09-17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641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02-09-17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403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02-09-17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920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02-09-17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880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02-09-17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235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02-09-17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7988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85F65-8FC1-DD40-A44A-F182A9C9D678}" type="datetimeFigureOut">
              <a:rPr lang="nl-NL" smtClean="0"/>
              <a:t>02-09-17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479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56350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821129" y="1889074"/>
            <a:ext cx="7799107" cy="353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800" dirty="0" smtClean="0">
                <a:solidFill>
                  <a:schemeClr val="bg1"/>
                </a:solidFill>
              </a:rPr>
              <a:t>aanzien       </a:t>
            </a:r>
            <a:r>
              <a:rPr lang="nl-NL" sz="2400" i="1" dirty="0">
                <a:solidFill>
                  <a:schemeClr val="bg1"/>
                </a:solidFill>
              </a:rPr>
              <a:t> </a:t>
            </a:r>
            <a:r>
              <a:rPr lang="nl-NL" sz="2400" i="1" dirty="0" smtClean="0">
                <a:solidFill>
                  <a:schemeClr val="bg1"/>
                </a:solidFill>
              </a:rPr>
              <a:t>  zie aan    </a:t>
            </a:r>
            <a:r>
              <a:rPr lang="nl-NL" sz="2400" i="1" dirty="0">
                <a:solidFill>
                  <a:schemeClr val="bg1"/>
                </a:solidFill>
              </a:rPr>
              <a:t> </a:t>
            </a:r>
            <a:r>
              <a:rPr lang="nl-NL" sz="2400" i="1" dirty="0" smtClean="0">
                <a:solidFill>
                  <a:schemeClr val="bg1"/>
                </a:solidFill>
              </a:rPr>
              <a:t>      zag aan   </a:t>
            </a:r>
            <a:r>
              <a:rPr lang="nl-NL" sz="2400" i="1" dirty="0">
                <a:solidFill>
                  <a:schemeClr val="bg1"/>
                </a:solidFill>
              </a:rPr>
              <a:t> </a:t>
            </a:r>
            <a:r>
              <a:rPr lang="nl-NL" sz="2400" i="1" dirty="0" smtClean="0">
                <a:solidFill>
                  <a:schemeClr val="bg1"/>
                </a:solidFill>
              </a:rPr>
              <a:t>     heb aangezien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afleren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aflikken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concentreren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inspannen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irriteren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negeren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omdraaien</a:t>
            </a: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</a:t>
            </a:r>
            <a:r>
              <a:rPr lang="nl-NL" sz="3600" dirty="0" smtClean="0">
                <a:latin typeface="Segoe Print" charset="0"/>
                <a:cs typeface="Segoe Print" charset="0"/>
              </a:rPr>
              <a:t>1  </a:t>
            </a:r>
            <a:endParaRPr lang="nl-NL" sz="3600" dirty="0">
              <a:latin typeface="Segoe Print" charset="0"/>
              <a:cs typeface="Segoe Print" charset="0"/>
            </a:endParaRP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888647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4" name="Afbeelding 3" descr="kalender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383" y="5010366"/>
            <a:ext cx="1612773" cy="1669850"/>
          </a:xfrm>
          <a:prstGeom prst="rect">
            <a:avLst/>
          </a:prstGeom>
        </p:spPr>
      </p:pic>
      <p:pic>
        <p:nvPicPr>
          <p:cNvPr id="13" name="Afbeelding 9" descr="zelf wijzend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29" y="193481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670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723909" y="948737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821129" y="1889074"/>
            <a:ext cx="7939111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800" dirty="0" smtClean="0">
                <a:solidFill>
                  <a:schemeClr val="bg1"/>
                </a:solidFill>
              </a:rPr>
              <a:t>ontwaken    </a:t>
            </a:r>
            <a:r>
              <a:rPr lang="nl-NL" sz="2400" i="1" dirty="0" smtClean="0">
                <a:solidFill>
                  <a:schemeClr val="bg1"/>
                </a:solidFill>
              </a:rPr>
              <a:t>ontwaakt      ontwaakte        is ontwaakt </a:t>
            </a:r>
          </a:p>
          <a:p>
            <a:r>
              <a:rPr lang="nl-NL" sz="2800" dirty="0">
                <a:solidFill>
                  <a:schemeClr val="bg1"/>
                </a:solidFill>
              </a:rPr>
              <a:t>e</a:t>
            </a:r>
            <a:r>
              <a:rPr lang="nl-NL" sz="2800" dirty="0" smtClean="0">
                <a:solidFill>
                  <a:schemeClr val="bg1"/>
                </a:solidFill>
              </a:rPr>
              <a:t>rop neerkomen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opstaan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racen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s</a:t>
            </a:r>
            <a:r>
              <a:rPr lang="nl-NL" sz="2800" dirty="0" smtClean="0">
                <a:solidFill>
                  <a:schemeClr val="bg1"/>
                </a:solidFill>
              </a:rPr>
              <a:t>nurken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s</a:t>
            </a:r>
            <a:r>
              <a:rPr lang="nl-NL" sz="2800" dirty="0" smtClean="0">
                <a:solidFill>
                  <a:schemeClr val="bg1"/>
                </a:solidFill>
              </a:rPr>
              <a:t>pringen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s</a:t>
            </a:r>
            <a:r>
              <a:rPr lang="nl-NL" sz="2800" dirty="0" smtClean="0">
                <a:solidFill>
                  <a:schemeClr val="bg1"/>
                </a:solidFill>
              </a:rPr>
              <a:t>tuiven</a:t>
            </a:r>
            <a:endParaRPr lang="nl-NL" sz="2800" dirty="0" smtClean="0">
              <a:solidFill>
                <a:schemeClr val="bg1"/>
              </a:solidFill>
            </a:endParaRPr>
          </a:p>
          <a:p>
            <a:r>
              <a:rPr lang="nl-NL" sz="2800" dirty="0">
                <a:solidFill>
                  <a:schemeClr val="bg1"/>
                </a:solidFill>
              </a:rPr>
              <a:t>e</a:t>
            </a:r>
            <a:r>
              <a:rPr lang="nl-NL" sz="2800" dirty="0" smtClean="0">
                <a:solidFill>
                  <a:schemeClr val="bg1"/>
                </a:solidFill>
              </a:rPr>
              <a:t>r tegenop zien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</a:t>
            </a:r>
            <a:r>
              <a:rPr lang="nl-NL" sz="3600" dirty="0" smtClean="0">
                <a:latin typeface="Segoe Print" charset="0"/>
                <a:cs typeface="Segoe Print" charset="0"/>
              </a:rPr>
              <a:t>1  </a:t>
            </a:r>
            <a:endParaRPr lang="nl-NL" sz="3600" dirty="0">
              <a:latin typeface="Segoe Print" charset="0"/>
              <a:cs typeface="Segoe Print" charset="0"/>
            </a:endParaRP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993862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3" name="Afbeelding 2" descr="kalender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302" y="4969156"/>
            <a:ext cx="1719614" cy="1780471"/>
          </a:xfrm>
          <a:prstGeom prst="rect">
            <a:avLst/>
          </a:prstGeom>
        </p:spPr>
      </p:pic>
      <p:pic>
        <p:nvPicPr>
          <p:cNvPr id="4" name="Afbeelding 3" descr="De ander_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6" y="240017"/>
            <a:ext cx="3073994" cy="164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75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53907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730020" y="1889074"/>
            <a:ext cx="7890217" cy="483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800" dirty="0" smtClean="0">
                <a:solidFill>
                  <a:schemeClr val="bg1"/>
                </a:solidFill>
              </a:rPr>
              <a:t> uitkomen </a:t>
            </a:r>
            <a:r>
              <a:rPr lang="nl-NL" sz="2800" i="1" dirty="0">
                <a:solidFill>
                  <a:schemeClr val="bg1"/>
                </a:solidFill>
              </a:rPr>
              <a:t>komen uit   kwamen uit   zijn uitgekomen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 uitsteken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 verheugen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 volhouden</a:t>
            </a:r>
            <a:endParaRPr lang="nl-NL" sz="2800" dirty="0">
              <a:solidFill>
                <a:schemeClr val="bg1"/>
              </a:solidFill>
            </a:endParaRPr>
          </a:p>
          <a:p>
            <a:r>
              <a:rPr lang="nl-NL" sz="2800" dirty="0" smtClean="0">
                <a:solidFill>
                  <a:schemeClr val="bg1"/>
                </a:solidFill>
              </a:rPr>
              <a:t> voornemen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 weken</a:t>
            </a:r>
            <a:endParaRPr lang="nl-NL" sz="2800" dirty="0">
              <a:solidFill>
                <a:schemeClr val="bg1"/>
              </a:solidFill>
            </a:endParaRPr>
          </a:p>
          <a:p>
            <a:r>
              <a:rPr lang="nl-NL" sz="2800" dirty="0" smtClean="0">
                <a:solidFill>
                  <a:schemeClr val="bg1"/>
                </a:solidFill>
              </a:rPr>
              <a:t> wekken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 zweten</a:t>
            </a:r>
            <a:endParaRPr lang="nl-NL" sz="2800" dirty="0">
              <a:solidFill>
                <a:schemeClr val="bg1"/>
              </a:solidFill>
            </a:endParaRPr>
          </a:p>
          <a:p>
            <a:endParaRPr lang="nl-NL" sz="2800" dirty="0" smtClean="0">
              <a:solidFill>
                <a:schemeClr val="bg1"/>
              </a:solidFill>
            </a:endParaRPr>
          </a:p>
          <a:p>
            <a:endParaRPr lang="nl-NL" sz="2800" dirty="0">
              <a:solidFill>
                <a:schemeClr val="bg1"/>
              </a:solidFill>
            </a:endParaRPr>
          </a:p>
          <a:p>
            <a:r>
              <a:rPr lang="nl-NL" sz="2800" dirty="0" smtClean="0">
                <a:solidFill>
                  <a:schemeClr val="bg1"/>
                </a:solidFill>
              </a:rPr>
              <a:t>  </a:t>
            </a:r>
            <a:endParaRPr lang="nl-NL" sz="2800" i="1" dirty="0" smtClean="0">
              <a:solidFill>
                <a:schemeClr val="bg1"/>
              </a:solidFill>
            </a:endParaRP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</a:t>
            </a:r>
            <a:r>
              <a:rPr lang="nl-NL" sz="3600" dirty="0" smtClean="0">
                <a:latin typeface="Segoe Print" charset="0"/>
                <a:cs typeface="Segoe Print" charset="0"/>
              </a:rPr>
              <a:t>1  </a:t>
            </a:r>
            <a:endParaRPr lang="nl-NL" sz="3600" dirty="0">
              <a:latin typeface="Segoe Print" charset="0"/>
              <a:cs typeface="Segoe Print" charset="0"/>
            </a:endParaRP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908647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3" name="Afbeelding 2" descr="kalender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194" y="4825652"/>
            <a:ext cx="1830725" cy="1895515"/>
          </a:xfrm>
          <a:prstGeom prst="rect">
            <a:avLst/>
          </a:prstGeom>
        </p:spPr>
      </p:pic>
      <p:pic>
        <p:nvPicPr>
          <p:cNvPr id="9" name="Afbeelding 8" descr="dubbele smiley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49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56350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821129" y="1889074"/>
            <a:ext cx="7799107" cy="353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800" dirty="0" smtClean="0">
                <a:solidFill>
                  <a:schemeClr val="bg1"/>
                </a:solidFill>
              </a:rPr>
              <a:t>afspeuren      </a:t>
            </a:r>
            <a:r>
              <a:rPr lang="nl-NL" sz="2400" dirty="0" smtClean="0">
                <a:solidFill>
                  <a:schemeClr val="bg1"/>
                </a:solidFill>
              </a:rPr>
              <a:t>speur</a:t>
            </a:r>
            <a:r>
              <a:rPr lang="nl-NL" sz="2400" i="1" dirty="0" smtClean="0">
                <a:solidFill>
                  <a:schemeClr val="bg1"/>
                </a:solidFill>
              </a:rPr>
              <a:t> af     speurde af      heb afgespeurd</a:t>
            </a:r>
          </a:p>
          <a:p>
            <a:r>
              <a:rPr lang="nl-NL" sz="2800" dirty="0">
                <a:solidFill>
                  <a:schemeClr val="bg1"/>
                </a:solidFill>
              </a:rPr>
              <a:t>a</a:t>
            </a:r>
            <a:r>
              <a:rPr lang="nl-NL" sz="2800" dirty="0" smtClean="0">
                <a:solidFill>
                  <a:schemeClr val="bg1"/>
                </a:solidFill>
              </a:rPr>
              <a:t>fwenden</a:t>
            </a:r>
          </a:p>
          <a:p>
            <a:r>
              <a:rPr lang="nl-NL" sz="2800" dirty="0" err="1">
                <a:solidFill>
                  <a:schemeClr val="bg1"/>
                </a:solidFill>
              </a:rPr>
              <a:t>a</a:t>
            </a:r>
            <a:r>
              <a:rPr lang="nl-NL" sz="2800" dirty="0" err="1" smtClean="0">
                <a:solidFill>
                  <a:schemeClr val="bg1"/>
                </a:solidFill>
              </a:rPr>
              <a:t>ppen</a:t>
            </a:r>
            <a:endParaRPr lang="nl-NL" sz="2800" dirty="0" smtClean="0">
              <a:solidFill>
                <a:schemeClr val="bg1"/>
              </a:solidFill>
            </a:endParaRPr>
          </a:p>
          <a:p>
            <a:r>
              <a:rPr lang="nl-NL" sz="2800" dirty="0">
                <a:solidFill>
                  <a:schemeClr val="bg1"/>
                </a:solidFill>
              </a:rPr>
              <a:t>b</a:t>
            </a:r>
            <a:r>
              <a:rPr lang="nl-NL" sz="2800" dirty="0" smtClean="0">
                <a:solidFill>
                  <a:schemeClr val="bg1"/>
                </a:solidFill>
              </a:rPr>
              <a:t>eantwoorden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b</a:t>
            </a:r>
            <a:r>
              <a:rPr lang="nl-NL" sz="2800" dirty="0" smtClean="0">
                <a:solidFill>
                  <a:schemeClr val="bg1"/>
                </a:solidFill>
              </a:rPr>
              <a:t>eseffen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d</a:t>
            </a:r>
            <a:r>
              <a:rPr lang="nl-NL" sz="2800" dirty="0" smtClean="0">
                <a:solidFill>
                  <a:schemeClr val="bg1"/>
                </a:solidFill>
              </a:rPr>
              <a:t>ruppelen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g</a:t>
            </a:r>
            <a:r>
              <a:rPr lang="nl-NL" sz="2800" dirty="0" smtClean="0">
                <a:solidFill>
                  <a:schemeClr val="bg1"/>
                </a:solidFill>
              </a:rPr>
              <a:t>onzen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g</a:t>
            </a:r>
            <a:r>
              <a:rPr lang="nl-NL" sz="2800" dirty="0" smtClean="0">
                <a:solidFill>
                  <a:schemeClr val="bg1"/>
                </a:solidFill>
              </a:rPr>
              <a:t>rommen </a:t>
            </a: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2</a:t>
            </a:r>
            <a:r>
              <a:rPr lang="nl-NL" sz="3600" dirty="0" smtClean="0">
                <a:latin typeface="Segoe Print" charset="0"/>
                <a:cs typeface="Segoe Print" charset="0"/>
              </a:rPr>
              <a:t>  </a:t>
            </a:r>
            <a:endParaRPr lang="nl-NL" sz="3600" dirty="0">
              <a:latin typeface="Segoe Print" charset="0"/>
              <a:cs typeface="Segoe Print" charset="0"/>
            </a:endParaRP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888647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8" name="Afbeelding 7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461" y="5075311"/>
            <a:ext cx="1472775" cy="1524897"/>
          </a:xfrm>
          <a:prstGeom prst="rect">
            <a:avLst/>
          </a:prstGeom>
        </p:spPr>
      </p:pic>
      <p:pic>
        <p:nvPicPr>
          <p:cNvPr id="9" name="Afbeelding 9" descr="zelf wijzend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29" y="193481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325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723909" y="948737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821129" y="1889074"/>
            <a:ext cx="7939111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800" dirty="0" smtClean="0">
                <a:solidFill>
                  <a:schemeClr val="bg1"/>
                </a:solidFill>
              </a:rPr>
              <a:t>herkennen     </a:t>
            </a:r>
            <a:r>
              <a:rPr lang="nl-NL" sz="2400" i="1" dirty="0" smtClean="0">
                <a:solidFill>
                  <a:schemeClr val="bg1"/>
                </a:solidFill>
              </a:rPr>
              <a:t>herkent        herkende        heeft  herkend </a:t>
            </a:r>
          </a:p>
          <a:p>
            <a:r>
              <a:rPr lang="nl-NL" sz="2800" dirty="0">
                <a:solidFill>
                  <a:schemeClr val="bg1"/>
                </a:solidFill>
              </a:rPr>
              <a:t>i</a:t>
            </a:r>
            <a:r>
              <a:rPr lang="nl-NL" sz="2800" dirty="0" smtClean="0">
                <a:solidFill>
                  <a:schemeClr val="bg1"/>
                </a:solidFill>
              </a:rPr>
              <a:t>n elkaar slaan</a:t>
            </a:r>
          </a:p>
          <a:p>
            <a:r>
              <a:rPr lang="nl-NL" sz="2800" dirty="0">
                <a:solidFill>
                  <a:schemeClr val="bg1"/>
                </a:solidFill>
              </a:rPr>
              <a:t>m</a:t>
            </a:r>
            <a:r>
              <a:rPr lang="nl-NL" sz="2800" dirty="0" smtClean="0">
                <a:solidFill>
                  <a:schemeClr val="bg1"/>
                </a:solidFill>
              </a:rPr>
              <a:t>oed inspreken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o</a:t>
            </a:r>
            <a:r>
              <a:rPr lang="nl-NL" sz="2800" dirty="0" smtClean="0">
                <a:solidFill>
                  <a:schemeClr val="bg1"/>
                </a:solidFill>
              </a:rPr>
              <a:t>mhelzen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o</a:t>
            </a:r>
            <a:r>
              <a:rPr lang="nl-NL" sz="2800" dirty="0" smtClean="0">
                <a:solidFill>
                  <a:schemeClr val="bg1"/>
                </a:solidFill>
              </a:rPr>
              <a:t>ntvangen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o</a:t>
            </a:r>
            <a:r>
              <a:rPr lang="nl-NL" sz="2800" dirty="0" smtClean="0">
                <a:solidFill>
                  <a:schemeClr val="bg1"/>
                </a:solidFill>
              </a:rPr>
              <a:t>phalen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r</a:t>
            </a:r>
            <a:r>
              <a:rPr lang="nl-NL" sz="2800" dirty="0" smtClean="0">
                <a:solidFill>
                  <a:schemeClr val="bg1"/>
                </a:solidFill>
              </a:rPr>
              <a:t>ealiseren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s</a:t>
            </a:r>
            <a:r>
              <a:rPr lang="nl-NL" sz="2800" dirty="0" smtClean="0">
                <a:solidFill>
                  <a:schemeClr val="bg1"/>
                </a:solidFill>
              </a:rPr>
              <a:t>tompen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2</a:t>
            </a:r>
            <a:r>
              <a:rPr lang="nl-NL" sz="3600" dirty="0" smtClean="0">
                <a:latin typeface="Segoe Print" charset="0"/>
                <a:cs typeface="Segoe Print" charset="0"/>
              </a:rPr>
              <a:t>  </a:t>
            </a:r>
            <a:endParaRPr lang="nl-NL" sz="3600" dirty="0">
              <a:latin typeface="Segoe Print" charset="0"/>
              <a:cs typeface="Segoe Print" charset="0"/>
            </a:endParaRP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993862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7" name="Afbeelding 6" descr="kalender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302" y="4969156"/>
            <a:ext cx="1719614" cy="1780471"/>
          </a:xfrm>
          <a:prstGeom prst="rect">
            <a:avLst/>
          </a:prstGeom>
        </p:spPr>
      </p:pic>
      <p:pic>
        <p:nvPicPr>
          <p:cNvPr id="8" name="Afbeelding 7" descr="De ander_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6" y="240017"/>
            <a:ext cx="3073994" cy="164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77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53907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730020" y="1889074"/>
            <a:ext cx="7890217" cy="353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800" dirty="0" smtClean="0">
                <a:solidFill>
                  <a:schemeClr val="bg1"/>
                </a:solidFill>
              </a:rPr>
              <a:t> tegenvallen </a:t>
            </a:r>
            <a:r>
              <a:rPr lang="nl-NL" sz="2400" i="1" dirty="0" smtClean="0">
                <a:solidFill>
                  <a:schemeClr val="bg1"/>
                </a:solidFill>
              </a:rPr>
              <a:t>vallen tegen  vielen tegen   zijn tegen gevallen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 trillen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 </a:t>
            </a:r>
            <a:r>
              <a:rPr lang="nl-NL" sz="2800" dirty="0" smtClean="0">
                <a:solidFill>
                  <a:schemeClr val="bg1"/>
                </a:solidFill>
              </a:rPr>
              <a:t>uitgillen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 </a:t>
            </a:r>
            <a:r>
              <a:rPr lang="nl-NL" sz="2800" dirty="0" smtClean="0">
                <a:solidFill>
                  <a:schemeClr val="bg1"/>
                </a:solidFill>
              </a:rPr>
              <a:t>uitwisselen</a:t>
            </a:r>
            <a:endParaRPr lang="nl-NL" sz="2800" dirty="0">
              <a:solidFill>
                <a:schemeClr val="bg1"/>
              </a:solidFill>
            </a:endParaRPr>
          </a:p>
          <a:p>
            <a:r>
              <a:rPr lang="nl-NL" sz="2800" dirty="0" smtClean="0">
                <a:solidFill>
                  <a:schemeClr val="bg1"/>
                </a:solidFill>
              </a:rPr>
              <a:t> verbeelden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 verschijnen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 verschuilen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 verzorgen</a:t>
            </a: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544104" y="275649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2</a:t>
            </a:r>
            <a:r>
              <a:rPr lang="nl-NL" sz="3600" dirty="0" smtClean="0">
                <a:latin typeface="Segoe Print" charset="0"/>
                <a:cs typeface="Segoe Print" charset="0"/>
              </a:rPr>
              <a:t>  </a:t>
            </a:r>
            <a:endParaRPr lang="nl-NL" sz="3600" dirty="0">
              <a:latin typeface="Segoe Print" charset="0"/>
              <a:cs typeface="Segoe Print" charset="0"/>
            </a:endParaRP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908647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7" name="Afbeelding 6" descr="kalender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194" y="4825652"/>
            <a:ext cx="1830725" cy="1895515"/>
          </a:xfrm>
          <a:prstGeom prst="rect">
            <a:avLst/>
          </a:prstGeom>
        </p:spPr>
      </p:pic>
      <p:pic>
        <p:nvPicPr>
          <p:cNvPr id="8" name="Afbeelding 7" descr="dubbele smiley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82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56350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821129" y="1889074"/>
            <a:ext cx="7799107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800" dirty="0" smtClean="0">
                <a:solidFill>
                  <a:schemeClr val="bg1"/>
                </a:solidFill>
              </a:rPr>
              <a:t>aankloppen   </a:t>
            </a:r>
            <a:r>
              <a:rPr lang="nl-NL" sz="2400" i="1" dirty="0" smtClean="0">
                <a:solidFill>
                  <a:schemeClr val="bg1"/>
                </a:solidFill>
              </a:rPr>
              <a:t>ik klop aan    </a:t>
            </a:r>
            <a:r>
              <a:rPr lang="nl-NL" sz="2400" i="1" dirty="0">
                <a:solidFill>
                  <a:schemeClr val="bg1"/>
                </a:solidFill>
              </a:rPr>
              <a:t> </a:t>
            </a:r>
            <a:r>
              <a:rPr lang="nl-NL" sz="2400" i="1" dirty="0" smtClean="0">
                <a:solidFill>
                  <a:schemeClr val="bg1"/>
                </a:solidFill>
              </a:rPr>
              <a:t> klopte aan   </a:t>
            </a:r>
            <a:r>
              <a:rPr lang="nl-NL" sz="2400" i="1" dirty="0">
                <a:solidFill>
                  <a:schemeClr val="bg1"/>
                </a:solidFill>
              </a:rPr>
              <a:t> </a:t>
            </a:r>
            <a:r>
              <a:rPr lang="nl-NL" sz="2400" i="1" dirty="0" smtClean="0">
                <a:solidFill>
                  <a:schemeClr val="bg1"/>
                </a:solidFill>
              </a:rPr>
              <a:t> heb aangeklopt</a:t>
            </a:r>
          </a:p>
          <a:p>
            <a:r>
              <a:rPr lang="nl-NL" sz="2800" dirty="0">
                <a:solidFill>
                  <a:schemeClr val="bg1"/>
                </a:solidFill>
              </a:rPr>
              <a:t>a</a:t>
            </a:r>
            <a:r>
              <a:rPr lang="nl-NL" sz="2800" dirty="0" smtClean="0">
                <a:solidFill>
                  <a:schemeClr val="bg1"/>
                </a:solidFill>
              </a:rPr>
              <a:t>anmoedigen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a</a:t>
            </a:r>
            <a:r>
              <a:rPr lang="nl-NL" sz="2800" dirty="0" smtClean="0">
                <a:solidFill>
                  <a:schemeClr val="bg1"/>
                </a:solidFill>
              </a:rPr>
              <a:t>fronden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b</a:t>
            </a:r>
            <a:r>
              <a:rPr lang="nl-NL" sz="2800" dirty="0" smtClean="0">
                <a:solidFill>
                  <a:schemeClr val="bg1"/>
                </a:solidFill>
              </a:rPr>
              <a:t>esteden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d</a:t>
            </a:r>
            <a:r>
              <a:rPr lang="nl-NL" sz="2800" dirty="0" smtClean="0">
                <a:solidFill>
                  <a:schemeClr val="bg1"/>
                </a:solidFill>
              </a:rPr>
              <a:t>emonstreren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e</a:t>
            </a:r>
            <a:r>
              <a:rPr lang="nl-NL" sz="2800" dirty="0" smtClean="0">
                <a:solidFill>
                  <a:schemeClr val="bg1"/>
                </a:solidFill>
              </a:rPr>
              <a:t>xploderen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g</a:t>
            </a:r>
            <a:r>
              <a:rPr lang="nl-NL" sz="2800" dirty="0" smtClean="0">
                <a:solidFill>
                  <a:schemeClr val="bg1"/>
                </a:solidFill>
              </a:rPr>
              <a:t>limlachen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i</a:t>
            </a:r>
            <a:r>
              <a:rPr lang="nl-NL" sz="2800" dirty="0" smtClean="0">
                <a:solidFill>
                  <a:schemeClr val="bg1"/>
                </a:solidFill>
              </a:rPr>
              <a:t>ngrijpen</a:t>
            </a:r>
          </a:p>
          <a:p>
            <a:endParaRPr lang="nl-NL" sz="2400" dirty="0" smtClean="0">
              <a:solidFill>
                <a:schemeClr val="bg1"/>
              </a:solidFill>
            </a:endParaRP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3</a:t>
            </a:r>
            <a:r>
              <a:rPr lang="nl-NL" sz="3600" dirty="0" smtClean="0">
                <a:latin typeface="Segoe Print" charset="0"/>
                <a:cs typeface="Segoe Print" charset="0"/>
              </a:rPr>
              <a:t>  </a:t>
            </a:r>
            <a:endParaRPr lang="nl-NL" sz="3600" dirty="0">
              <a:latin typeface="Segoe Print" charset="0"/>
              <a:cs typeface="Segoe Print" charset="0"/>
            </a:endParaRP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888647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8" name="Afbeelding 7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383" y="4795292"/>
            <a:ext cx="1472775" cy="1524897"/>
          </a:xfrm>
          <a:prstGeom prst="rect">
            <a:avLst/>
          </a:prstGeom>
        </p:spPr>
      </p:pic>
      <p:pic>
        <p:nvPicPr>
          <p:cNvPr id="9" name="Afbeelding 9" descr="zelf wijzend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325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723909" y="948737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821129" y="1889074"/>
            <a:ext cx="7939111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800" dirty="0">
                <a:solidFill>
                  <a:schemeClr val="bg1"/>
                </a:solidFill>
              </a:rPr>
              <a:t>j</a:t>
            </a:r>
            <a:r>
              <a:rPr lang="nl-NL" sz="2800" dirty="0" smtClean="0">
                <a:solidFill>
                  <a:schemeClr val="bg1"/>
                </a:solidFill>
              </a:rPr>
              <a:t>oelen              </a:t>
            </a:r>
            <a:r>
              <a:rPr lang="nl-NL" sz="2400" i="1" dirty="0" smtClean="0">
                <a:solidFill>
                  <a:schemeClr val="bg1"/>
                </a:solidFill>
              </a:rPr>
              <a:t>joelt 	             joelde           heeft gejoeld</a:t>
            </a:r>
          </a:p>
          <a:p>
            <a:r>
              <a:rPr lang="nl-NL" sz="2800" dirty="0">
                <a:solidFill>
                  <a:schemeClr val="bg1"/>
                </a:solidFill>
              </a:rPr>
              <a:t>n</a:t>
            </a:r>
            <a:r>
              <a:rPr lang="nl-NL" sz="2800" dirty="0" smtClean="0">
                <a:solidFill>
                  <a:schemeClr val="bg1"/>
                </a:solidFill>
              </a:rPr>
              <a:t>adoen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o</a:t>
            </a:r>
            <a:r>
              <a:rPr lang="nl-NL" sz="2800" dirty="0" smtClean="0">
                <a:solidFill>
                  <a:schemeClr val="bg1"/>
                </a:solidFill>
              </a:rPr>
              <a:t>nthouden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o</a:t>
            </a:r>
            <a:r>
              <a:rPr lang="nl-NL" sz="2800" dirty="0" smtClean="0">
                <a:solidFill>
                  <a:schemeClr val="bg1"/>
                </a:solidFill>
              </a:rPr>
              <a:t>pbrengen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o</a:t>
            </a:r>
            <a:r>
              <a:rPr lang="nl-NL" sz="2800" dirty="0" smtClean="0">
                <a:solidFill>
                  <a:schemeClr val="bg1"/>
                </a:solidFill>
              </a:rPr>
              <a:t>verslaan</a:t>
            </a:r>
          </a:p>
          <a:p>
            <a:r>
              <a:rPr lang="nl-NL" sz="2800" dirty="0">
                <a:solidFill>
                  <a:schemeClr val="bg1"/>
                </a:solidFill>
              </a:rPr>
              <a:t>r</a:t>
            </a:r>
            <a:r>
              <a:rPr lang="nl-NL" sz="2800" dirty="0" smtClean="0">
                <a:solidFill>
                  <a:schemeClr val="bg1"/>
                </a:solidFill>
              </a:rPr>
              <a:t>edden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s</a:t>
            </a:r>
            <a:r>
              <a:rPr lang="nl-NL" sz="2800" dirty="0" smtClean="0">
                <a:solidFill>
                  <a:schemeClr val="bg1"/>
                </a:solidFill>
              </a:rPr>
              <a:t>chudden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t</a:t>
            </a:r>
            <a:r>
              <a:rPr lang="nl-NL" sz="2800" dirty="0" smtClean="0">
                <a:solidFill>
                  <a:schemeClr val="bg1"/>
                </a:solidFill>
              </a:rPr>
              <a:t>ikken</a:t>
            </a:r>
          </a:p>
          <a:p>
            <a:endParaRPr lang="nl-NL" sz="2800" dirty="0">
              <a:solidFill>
                <a:schemeClr val="bg1"/>
              </a:solidFill>
            </a:endParaRPr>
          </a:p>
          <a:p>
            <a:r>
              <a:rPr lang="nl-NL" sz="2800" dirty="0" smtClean="0">
                <a:solidFill>
                  <a:schemeClr val="bg1"/>
                </a:solidFill>
              </a:rPr>
              <a:t>   </a:t>
            </a: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544104" y="304217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3</a:t>
            </a:r>
            <a:r>
              <a:rPr lang="nl-NL" sz="3600" dirty="0" smtClean="0">
                <a:latin typeface="Segoe Print" charset="0"/>
                <a:cs typeface="Segoe Print" charset="0"/>
              </a:rPr>
              <a:t>  </a:t>
            </a:r>
            <a:endParaRPr lang="nl-NL" sz="3600" dirty="0">
              <a:latin typeface="Segoe Print" charset="0"/>
              <a:cs typeface="Segoe Print" charset="0"/>
            </a:endParaRP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993862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7" name="Afbeelding 6" descr="kalender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626" y="4757952"/>
            <a:ext cx="1719614" cy="1780471"/>
          </a:xfrm>
          <a:prstGeom prst="rect">
            <a:avLst/>
          </a:prstGeom>
        </p:spPr>
      </p:pic>
      <p:pic>
        <p:nvPicPr>
          <p:cNvPr id="8" name="Afbeelding 7" descr="De ander_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17" y="160012"/>
            <a:ext cx="3082949" cy="165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77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53907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0"/>
          <p:cNvSpPr txBox="1">
            <a:spLocks noChangeArrowheads="1"/>
          </p:cNvSpPr>
          <p:nvPr/>
        </p:nvSpPr>
        <p:spPr bwMode="auto">
          <a:xfrm>
            <a:off x="810022" y="1889074"/>
            <a:ext cx="7810215" cy="483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2800" dirty="0" smtClean="0">
                <a:solidFill>
                  <a:schemeClr val="bg1"/>
                </a:solidFill>
              </a:rPr>
              <a:t>bijdragen</a:t>
            </a:r>
            <a:r>
              <a:rPr lang="nl-NL" sz="2800" i="1" dirty="0" smtClean="0">
                <a:solidFill>
                  <a:schemeClr val="bg1"/>
                </a:solidFill>
              </a:rPr>
              <a:t>   </a:t>
            </a:r>
            <a:r>
              <a:rPr lang="nl-NL" sz="2400" i="1" dirty="0" smtClean="0">
                <a:solidFill>
                  <a:schemeClr val="bg1"/>
                </a:solidFill>
              </a:rPr>
              <a:t>dragen bij     droegen bij    hebben bijgedragen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b</a:t>
            </a:r>
            <a:r>
              <a:rPr lang="nl-NL" sz="2800" dirty="0" smtClean="0">
                <a:solidFill>
                  <a:schemeClr val="bg1"/>
                </a:solidFill>
              </a:rPr>
              <a:t>lijven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v</a:t>
            </a:r>
            <a:r>
              <a:rPr lang="nl-NL" sz="2800" dirty="0" smtClean="0">
                <a:solidFill>
                  <a:schemeClr val="bg1"/>
                </a:solidFill>
              </a:rPr>
              <a:t>astklampen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v</a:t>
            </a:r>
            <a:r>
              <a:rPr lang="nl-NL" sz="2800" dirty="0" smtClean="0">
                <a:solidFill>
                  <a:schemeClr val="bg1"/>
                </a:solidFill>
              </a:rPr>
              <a:t>oorbereiden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v</a:t>
            </a:r>
            <a:r>
              <a:rPr lang="nl-NL" sz="2800" dirty="0" smtClean="0">
                <a:solidFill>
                  <a:schemeClr val="bg1"/>
                </a:solidFill>
              </a:rPr>
              <a:t>oorkomen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v</a:t>
            </a:r>
            <a:r>
              <a:rPr lang="nl-NL" sz="2800" dirty="0" smtClean="0">
                <a:solidFill>
                  <a:schemeClr val="bg1"/>
                </a:solidFill>
              </a:rPr>
              <a:t>oorspellen</a:t>
            </a:r>
          </a:p>
          <a:p>
            <a:r>
              <a:rPr lang="nl-NL" sz="2800" dirty="0">
                <a:solidFill>
                  <a:schemeClr val="bg1"/>
                </a:solidFill>
              </a:rPr>
              <a:t>v</a:t>
            </a:r>
            <a:r>
              <a:rPr lang="nl-NL" sz="2800" dirty="0" smtClean="0">
                <a:solidFill>
                  <a:schemeClr val="bg1"/>
                </a:solidFill>
              </a:rPr>
              <a:t>oorstellen</a:t>
            </a:r>
          </a:p>
          <a:p>
            <a:r>
              <a:rPr lang="nl-NL" sz="2800" dirty="0" smtClean="0">
                <a:solidFill>
                  <a:schemeClr val="bg1"/>
                </a:solidFill>
              </a:rPr>
              <a:t>welkom heten </a:t>
            </a:r>
            <a:endParaRPr lang="nl-NL" sz="2800" dirty="0">
              <a:solidFill>
                <a:schemeClr val="bg1"/>
              </a:solidFill>
            </a:endParaRPr>
          </a:p>
          <a:p>
            <a:endParaRPr lang="nl-NL" sz="2800" dirty="0" smtClean="0">
              <a:solidFill>
                <a:schemeClr val="bg1"/>
              </a:solidFill>
            </a:endParaRPr>
          </a:p>
          <a:p>
            <a:endParaRPr lang="nl-NL" sz="2800" dirty="0">
              <a:solidFill>
                <a:schemeClr val="bg1"/>
              </a:solidFill>
            </a:endParaRPr>
          </a:p>
          <a:p>
            <a:r>
              <a:rPr lang="nl-NL" sz="2800" dirty="0" smtClean="0">
                <a:solidFill>
                  <a:schemeClr val="bg1"/>
                </a:solidFill>
              </a:rPr>
              <a:t>  </a:t>
            </a:r>
            <a:endParaRPr lang="nl-NL" sz="2800" i="1" dirty="0" smtClean="0">
              <a:solidFill>
                <a:schemeClr val="bg1"/>
              </a:solidFill>
            </a:endParaRPr>
          </a:p>
        </p:txBody>
      </p:sp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3</a:t>
            </a:r>
            <a:r>
              <a:rPr lang="nl-NL" sz="3600" dirty="0" smtClean="0">
                <a:latin typeface="Segoe Print" charset="0"/>
                <a:cs typeface="Segoe Print" charset="0"/>
              </a:rPr>
              <a:t>  </a:t>
            </a:r>
            <a:endParaRPr lang="nl-NL" sz="3600" dirty="0">
              <a:latin typeface="Segoe Print" charset="0"/>
              <a:cs typeface="Segoe Print" charset="0"/>
            </a:endParaRP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908647" y="948737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54" y="1023938"/>
            <a:ext cx="580635" cy="722365"/>
          </a:xfrm>
          <a:prstGeom prst="rect">
            <a:avLst/>
          </a:prstGeom>
        </p:spPr>
      </p:pic>
      <p:pic>
        <p:nvPicPr>
          <p:cNvPr id="7" name="Afbeelding 6" descr="kalender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194" y="4825652"/>
            <a:ext cx="1830725" cy="1895515"/>
          </a:xfrm>
          <a:prstGeom prst="rect">
            <a:avLst/>
          </a:prstGeom>
        </p:spPr>
      </p:pic>
      <p:pic>
        <p:nvPicPr>
          <p:cNvPr id="3" name="Afbeelding 2" descr="dubbele smiley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82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3050</TotalTime>
  <Words>157</Words>
  <Application>Microsoft Macintosh PowerPoint</Application>
  <PresentationFormat>Diavoorstelling (4:3)</PresentationFormat>
  <Paragraphs>91</Paragraphs>
  <Slides>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0" baseType="lpstr"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- -</dc:creator>
  <cp:lastModifiedBy>- -</cp:lastModifiedBy>
  <cp:revision>15</cp:revision>
  <dcterms:created xsi:type="dcterms:W3CDTF">2015-04-21T10:27:57Z</dcterms:created>
  <dcterms:modified xsi:type="dcterms:W3CDTF">2017-09-04T19:25:22Z</dcterms:modified>
</cp:coreProperties>
</file>