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263" r:id="rId10"/>
    <p:sldId id="321" r:id="rId11"/>
    <p:sldId id="265" r:id="rId12"/>
    <p:sldId id="284" r:id="rId13"/>
    <p:sldId id="266" r:id="rId14"/>
    <p:sldId id="267" r:id="rId15"/>
    <p:sldId id="268" r:id="rId16"/>
    <p:sldId id="270" r:id="rId17"/>
    <p:sldId id="322" r:id="rId18"/>
    <p:sldId id="271" r:id="rId19"/>
    <p:sldId id="273" r:id="rId20"/>
    <p:sldId id="276" r:id="rId21"/>
    <p:sldId id="275" r:id="rId22"/>
    <p:sldId id="274" r:id="rId23"/>
    <p:sldId id="277" r:id="rId24"/>
    <p:sldId id="323" r:id="rId25"/>
    <p:sldId id="279" r:id="rId26"/>
    <p:sldId id="280" r:id="rId27"/>
    <p:sldId id="281" r:id="rId28"/>
    <p:sldId id="282" r:id="rId29"/>
    <p:sldId id="283" r:id="rId30"/>
    <p:sldId id="317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2-10-2016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1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3739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 smtClean="0"/>
                    </a:p>
                    <a:p>
                      <a:pPr algn="ctr"/>
                      <a:r>
                        <a:rPr lang="en-US" sz="1800" baseline="0" dirty="0" smtClean="0"/>
                        <a:t>de </a:t>
                      </a:r>
                      <a:r>
                        <a:rPr lang="en-US" sz="1800" baseline="0" dirty="0" err="1" smtClean="0"/>
                        <a:t>schaar</a:t>
                      </a:r>
                      <a:endParaRPr lang="en-U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schraal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schop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scheet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scheef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schiet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scheut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schroef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schrijf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scherp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schrik</a:t>
                      </a:r>
                      <a:endParaRPr lang="nl-NL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scherm</a:t>
                      </a:r>
                      <a:endParaRPr lang="nl-NL" sz="1800" dirty="0" smtClean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schaaf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schrift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schaats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schaars</a:t>
                      </a:r>
                      <a:endParaRPr lang="nl-NL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Schaarwoord</a:t>
            </a:r>
            <a:r>
              <a:rPr lang="en-US" sz="8800" b="1" dirty="0" smtClean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 smtClean="0"/>
              <a:t>Hoor</a:t>
            </a:r>
            <a:r>
              <a:rPr lang="en-US" sz="3200" dirty="0" smtClean="0"/>
              <a:t> je </a:t>
            </a:r>
            <a:r>
              <a:rPr lang="en-US" sz="3200" dirty="0" err="1" smtClean="0"/>
              <a:t>een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schrijf</a:t>
            </a:r>
            <a:r>
              <a:rPr lang="en-US" sz="3200" dirty="0" smtClean="0"/>
              <a:t> je </a:t>
            </a:r>
            <a:r>
              <a:rPr lang="en-US" sz="3200" dirty="0" err="1" smtClean="0"/>
              <a:t>altijd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smtClean="0"/>
              <a:t>de </a:t>
            </a:r>
            <a:r>
              <a:rPr lang="en-US" sz="9600" b="1" dirty="0" err="1" smtClean="0"/>
              <a:t>schaar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scheef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schip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000000"/>
                </a:solidFill>
              </a:rPr>
              <a:t>het schort</a:t>
            </a:r>
            <a:endParaRPr lang="nl-NL" sz="9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schaaf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Schaarwoord</a:t>
            </a:r>
            <a:r>
              <a:rPr lang="en-US" sz="8800" b="1" dirty="0" smtClean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 smtClean="0"/>
              <a:t>Hoor</a:t>
            </a:r>
            <a:r>
              <a:rPr lang="en-US" sz="3200" dirty="0" smtClean="0"/>
              <a:t> je </a:t>
            </a:r>
            <a:r>
              <a:rPr lang="en-US" sz="3200" dirty="0" err="1" smtClean="0"/>
              <a:t>een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schrijf</a:t>
            </a:r>
            <a:r>
              <a:rPr lang="en-US" sz="3200" dirty="0" smtClean="0"/>
              <a:t> je </a:t>
            </a:r>
            <a:r>
              <a:rPr lang="en-US" sz="3200" dirty="0" err="1" smtClean="0"/>
              <a:t>altijd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8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schraal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smtClean="0"/>
              <a:t>de </a:t>
            </a:r>
            <a:r>
              <a:rPr lang="en-US" sz="9600" b="1" dirty="0" err="1" smtClean="0"/>
              <a:t>schrik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schroef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schram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schrift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3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Schaarwoord</a:t>
            </a:r>
            <a:r>
              <a:rPr lang="en-US" sz="8800" b="1" dirty="0" smtClean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 smtClean="0"/>
              <a:t>Hoor</a:t>
            </a:r>
            <a:r>
              <a:rPr lang="en-US" sz="3200" dirty="0" smtClean="0"/>
              <a:t> je </a:t>
            </a:r>
            <a:r>
              <a:rPr lang="en-US" sz="3200" dirty="0" err="1" smtClean="0"/>
              <a:t>een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schrijf</a:t>
            </a:r>
            <a:r>
              <a:rPr lang="en-US" sz="3200" dirty="0" smtClean="0"/>
              <a:t> je </a:t>
            </a:r>
            <a:r>
              <a:rPr lang="en-US" sz="3200" dirty="0" err="1" smtClean="0"/>
              <a:t>altijd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ik schop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ik schiet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ik schr</a:t>
            </a:r>
            <a:r>
              <a:rPr lang="nl-NL" sz="9600" b="1" dirty="0" smtClean="0">
                <a:solidFill>
                  <a:srgbClr val="FF0000"/>
                </a:solidFill>
              </a:rPr>
              <a:t>ij</a:t>
            </a:r>
            <a:r>
              <a:rPr lang="nl-NL" sz="9600" b="1" dirty="0" smtClean="0"/>
              <a:t>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ik schrik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ik schaats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r>
              <a:rPr lang="nl-NL" sz="9600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4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Calibri" panose="020F0502020204030204" pitchFamily="34" charset="0"/>
              </a:rPr>
              <a:t>Schaarwoord</a:t>
            </a:r>
            <a:r>
              <a:rPr lang="en-US" sz="8800" b="1" dirty="0" smtClean="0">
                <a:latin typeface="Calibri" panose="020F0502020204030204" pitchFamily="34" charset="0"/>
              </a:rPr>
              <a:t> 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 smtClean="0"/>
              <a:t>Hoor</a:t>
            </a:r>
            <a:r>
              <a:rPr lang="en-US" sz="3200" dirty="0" smtClean="0"/>
              <a:t> je </a:t>
            </a:r>
            <a:r>
              <a:rPr lang="en-US" sz="3200" dirty="0" err="1" smtClean="0"/>
              <a:t>een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schrijf</a:t>
            </a:r>
            <a:r>
              <a:rPr lang="en-US" sz="3200" dirty="0" smtClean="0"/>
              <a:t> je </a:t>
            </a:r>
            <a:r>
              <a:rPr lang="en-US" sz="3200" dirty="0" err="1" smtClean="0"/>
              <a:t>altijd</a:t>
            </a:r>
            <a:r>
              <a:rPr lang="en-US" sz="3200" dirty="0" smtClean="0"/>
              <a:t> “</a:t>
            </a:r>
            <a:r>
              <a:rPr lang="en-US" sz="3200" dirty="0" err="1" smtClean="0"/>
              <a:t>sch</a:t>
            </a:r>
            <a:r>
              <a:rPr lang="en-US" sz="3200" dirty="0" smtClean="0"/>
              <a:t>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0" y="2940408"/>
            <a:ext cx="3452154" cy="34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scheet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000000"/>
                </a:solidFill>
              </a:rPr>
              <a:t>de scheut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scherp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scherm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schaars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/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/>
                <a:gridCol w="2662878"/>
                <a:gridCol w="2662878"/>
                <a:gridCol w="2662878"/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Dag 4</a:t>
                      </a:r>
                      <a:endParaRPr lang="nl-NL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 smtClean="0"/>
                    </a:p>
                    <a:p>
                      <a:pPr algn="ctr"/>
                      <a:r>
                        <a:rPr lang="en-US" sz="1800" baseline="0" dirty="0" smtClean="0"/>
                        <a:t>de </a:t>
                      </a:r>
                      <a:r>
                        <a:rPr lang="en-US" sz="1800" baseline="0" dirty="0" err="1" smtClean="0"/>
                        <a:t>schaar</a:t>
                      </a:r>
                      <a:endParaRPr lang="en-U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schraal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schop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scheet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scheef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schrik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schiet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scheut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schip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schroef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schrijf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scherp</a:t>
                      </a:r>
                      <a:endParaRPr lang="nl-NL" sz="1800" dirty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schram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schrik</a:t>
                      </a:r>
                      <a:endParaRPr lang="nl-NL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 </a:t>
                      </a:r>
                      <a:r>
                        <a:rPr lang="en-US" sz="1800" dirty="0" err="1" smtClean="0"/>
                        <a:t>scherm</a:t>
                      </a:r>
                      <a:endParaRPr lang="nl-NL" sz="1800" dirty="0" smtClean="0"/>
                    </a:p>
                  </a:txBody>
                  <a:tcPr/>
                </a:tc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de </a:t>
                      </a:r>
                      <a:r>
                        <a:rPr lang="en-US" sz="1800" dirty="0" err="1" smtClean="0"/>
                        <a:t>schaaf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het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schrift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schaats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schaars</a:t>
                      </a:r>
                      <a:endParaRPr lang="nl-NL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2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204</Words>
  <Application>Microsoft Office PowerPoint</Application>
  <PresentationFormat>Breedbeeld</PresentationFormat>
  <Paragraphs>164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Trudie Nieuwenhuis</cp:lastModifiedBy>
  <cp:revision>49</cp:revision>
  <dcterms:created xsi:type="dcterms:W3CDTF">2015-07-16T09:32:42Z</dcterms:created>
  <dcterms:modified xsi:type="dcterms:W3CDTF">2016-10-02T09:56:20Z</dcterms:modified>
</cp:coreProperties>
</file>