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2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263" r:id="rId10"/>
    <p:sldId id="345" r:id="rId11"/>
    <p:sldId id="265" r:id="rId12"/>
    <p:sldId id="267" r:id="rId13"/>
    <p:sldId id="284" r:id="rId14"/>
    <p:sldId id="266" r:id="rId15"/>
    <p:sldId id="268" r:id="rId16"/>
    <p:sldId id="270" r:id="rId17"/>
    <p:sldId id="346" r:id="rId18"/>
    <p:sldId id="271" r:id="rId19"/>
    <p:sldId id="273" r:id="rId20"/>
    <p:sldId id="276" r:id="rId21"/>
    <p:sldId id="275" r:id="rId22"/>
    <p:sldId id="274" r:id="rId23"/>
    <p:sldId id="277" r:id="rId24"/>
    <p:sldId id="347" r:id="rId25"/>
    <p:sldId id="279" r:id="rId26"/>
    <p:sldId id="280" r:id="rId27"/>
    <p:sldId id="281" r:id="rId28"/>
    <p:sldId id="282" r:id="rId29"/>
    <p:sldId id="283" r:id="rId30"/>
    <p:sldId id="344" r:id="rId3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5-10-2016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5-10-2016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5-10-2016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5-10-2016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5-10-2016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5-10-2016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5-10-2016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5-10-2016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5-10-2016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5-10-2016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5-10-2016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5-10-2016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5-10-2016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16 dag 1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22885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/>
                <a:gridCol w="2662878"/>
                <a:gridCol w="2662878"/>
                <a:gridCol w="2662878"/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4</a:t>
                      </a:r>
                      <a:endParaRPr lang="nl-NL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 smtClean="0"/>
                    </a:p>
                    <a:p>
                      <a:pPr algn="ctr"/>
                      <a:r>
                        <a:rPr lang="en-US" sz="1800" baseline="0" dirty="0" err="1" smtClean="0"/>
                        <a:t>logisch</a:t>
                      </a:r>
                      <a:endParaRPr lang="en-US" sz="18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automatisch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humoristisch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allergisch</a:t>
                      </a:r>
                      <a:endParaRPr lang="nl-NL" sz="1800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magisch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technisch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islamitisch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Arabisch</a:t>
                      </a:r>
                      <a:endParaRPr lang="nl-NL" sz="1800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tragisch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telefonisch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romantisch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spastisch</a:t>
                      </a:r>
                      <a:endParaRPr lang="nl-NL" sz="1800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historisch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ritmisch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komisch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tactisch</a:t>
                      </a:r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fantastisch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gigantisch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praktisch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Russisch</a:t>
                      </a:r>
                      <a:endParaRPr lang="nl-NL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 smtClean="0">
                <a:latin typeface="Calibri" panose="020F0502020204030204" pitchFamily="34" charset="0"/>
              </a:rPr>
              <a:t>Logisch</a:t>
            </a:r>
            <a:r>
              <a:rPr lang="en-US" sz="9600" b="1" dirty="0" smtClean="0">
                <a:latin typeface="Calibri" panose="020F0502020204030204" pitchFamily="34" charset="0"/>
              </a:rPr>
              <a:t> </a:t>
            </a:r>
            <a:r>
              <a:rPr lang="en-US" sz="9600" b="1" dirty="0" err="1" smtClean="0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smtClean="0"/>
              <a:t>“Je </a:t>
            </a:r>
            <a:r>
              <a:rPr lang="en-US" sz="3200" dirty="0" err="1" smtClean="0"/>
              <a:t>hoort</a:t>
            </a:r>
            <a:r>
              <a:rPr lang="en-US" sz="3200" dirty="0" smtClean="0"/>
              <a:t> die </a:t>
            </a:r>
            <a:r>
              <a:rPr lang="en-US" sz="3200" dirty="0" err="1" smtClean="0"/>
              <a:t>ies</a:t>
            </a:r>
            <a:r>
              <a:rPr lang="en-US" sz="3200" dirty="0" smtClean="0"/>
              <a:t>, maar </a:t>
            </a:r>
            <a:r>
              <a:rPr lang="en-US" sz="3200" dirty="0" err="1" smtClean="0"/>
              <a:t>schrijft</a:t>
            </a:r>
            <a:r>
              <a:rPr lang="en-US" sz="3200" dirty="0" smtClean="0"/>
              <a:t> de </a:t>
            </a:r>
            <a:r>
              <a:rPr lang="en-US" sz="3200" dirty="0" err="1" smtClean="0"/>
              <a:t>isch</a:t>
            </a:r>
            <a:r>
              <a:rPr lang="en-US" sz="3200" dirty="0" smtClean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62" y="3029122"/>
            <a:ext cx="3437739" cy="343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logisch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magisch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tragisch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>
                <a:solidFill>
                  <a:srgbClr val="000000"/>
                </a:solidFill>
              </a:rPr>
              <a:t>historisch</a:t>
            </a:r>
            <a:endParaRPr lang="nl-NL" sz="9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fantastisch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16 dag 2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 smtClean="0">
                <a:latin typeface="Calibri" panose="020F0502020204030204" pitchFamily="34" charset="0"/>
              </a:rPr>
              <a:t>Logisch</a:t>
            </a:r>
            <a:r>
              <a:rPr lang="en-US" sz="9600" b="1" dirty="0" smtClean="0">
                <a:latin typeface="Calibri" panose="020F0502020204030204" pitchFamily="34" charset="0"/>
              </a:rPr>
              <a:t> </a:t>
            </a:r>
            <a:r>
              <a:rPr lang="en-US" sz="9600" b="1" dirty="0" err="1" smtClean="0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smtClean="0"/>
              <a:t>“Je </a:t>
            </a:r>
            <a:r>
              <a:rPr lang="en-US" sz="3200" dirty="0" err="1" smtClean="0"/>
              <a:t>hoort</a:t>
            </a:r>
            <a:r>
              <a:rPr lang="en-US" sz="3200" dirty="0" smtClean="0"/>
              <a:t> die </a:t>
            </a:r>
            <a:r>
              <a:rPr lang="en-US" sz="3200" dirty="0" err="1" smtClean="0"/>
              <a:t>ies</a:t>
            </a:r>
            <a:r>
              <a:rPr lang="en-US" sz="3200" dirty="0" smtClean="0"/>
              <a:t>, maar </a:t>
            </a:r>
            <a:r>
              <a:rPr lang="en-US" sz="3200" dirty="0" err="1" smtClean="0"/>
              <a:t>schrijft</a:t>
            </a:r>
            <a:r>
              <a:rPr lang="en-US" sz="3200" dirty="0" smtClean="0"/>
              <a:t> de </a:t>
            </a:r>
            <a:r>
              <a:rPr lang="en-US" sz="3200" dirty="0" err="1" smtClean="0"/>
              <a:t>isch</a:t>
            </a:r>
            <a:r>
              <a:rPr lang="en-US" sz="3200" dirty="0"/>
              <a:t>.</a:t>
            </a:r>
            <a:r>
              <a:rPr lang="en-US" sz="3200" dirty="0" smtClean="0"/>
              <a:t>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62" y="3029122"/>
            <a:ext cx="3437739" cy="343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9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>
                <a:solidFill>
                  <a:srgbClr val="FF0000"/>
                </a:solidFill>
              </a:rPr>
              <a:t>au</a:t>
            </a:r>
            <a:r>
              <a:rPr lang="nl-NL" sz="9600" b="1" dirty="0" smtClean="0"/>
              <a:t>tomatisch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te</a:t>
            </a:r>
            <a:r>
              <a:rPr lang="nl-NL" sz="9600" b="1" dirty="0" smtClean="0">
                <a:solidFill>
                  <a:srgbClr val="FF0000"/>
                </a:solidFill>
              </a:rPr>
              <a:t>ch</a:t>
            </a:r>
            <a:r>
              <a:rPr lang="nl-NL" sz="9600" b="1" dirty="0" smtClean="0"/>
              <a:t>nisch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 smtClean="0"/>
              <a:t>telefonisch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ritmisch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gigantisch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6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16 dag 3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 smtClean="0">
                <a:latin typeface="Calibri" panose="020F0502020204030204" pitchFamily="34" charset="0"/>
              </a:rPr>
              <a:t>Logisch</a:t>
            </a:r>
            <a:r>
              <a:rPr lang="en-US" sz="9600" b="1" dirty="0" smtClean="0">
                <a:latin typeface="Calibri" panose="020F0502020204030204" pitchFamily="34" charset="0"/>
              </a:rPr>
              <a:t> </a:t>
            </a:r>
            <a:r>
              <a:rPr lang="en-US" sz="9600" b="1" dirty="0" err="1" smtClean="0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smtClean="0"/>
              <a:t>“Je </a:t>
            </a:r>
            <a:r>
              <a:rPr lang="en-US" sz="3200" dirty="0" err="1" smtClean="0"/>
              <a:t>hoort</a:t>
            </a:r>
            <a:r>
              <a:rPr lang="en-US" sz="3200" dirty="0" smtClean="0"/>
              <a:t> die </a:t>
            </a:r>
            <a:r>
              <a:rPr lang="en-US" sz="3200" dirty="0" err="1" smtClean="0"/>
              <a:t>ies</a:t>
            </a:r>
            <a:r>
              <a:rPr lang="en-US" sz="3200" dirty="0" smtClean="0"/>
              <a:t>, maar </a:t>
            </a:r>
            <a:r>
              <a:rPr lang="en-US" sz="3200" dirty="0" err="1" smtClean="0"/>
              <a:t>schrijft</a:t>
            </a:r>
            <a:r>
              <a:rPr lang="en-US" sz="3200" dirty="0" smtClean="0"/>
              <a:t> de </a:t>
            </a:r>
            <a:r>
              <a:rPr lang="en-US" sz="3200" dirty="0" err="1" smtClean="0"/>
              <a:t>isch</a:t>
            </a:r>
            <a:r>
              <a:rPr lang="en-US" sz="3200" dirty="0" smtClean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62" y="3029122"/>
            <a:ext cx="3437739" cy="343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4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humoristisch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islamitisch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romantisch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komisch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praktisch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</a:t>
            </a:r>
            <a:r>
              <a:rPr lang="nl-NL" sz="9600" b="1" dirty="0">
                <a:solidFill>
                  <a:schemeClr val="bg1"/>
                </a:solidFill>
              </a:rPr>
              <a:t>6</a:t>
            </a:r>
            <a:r>
              <a:rPr lang="nl-NL" sz="9600" b="1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16 dag 4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 smtClean="0">
                <a:latin typeface="Calibri" panose="020F0502020204030204" pitchFamily="34" charset="0"/>
              </a:rPr>
              <a:t>Logisch</a:t>
            </a:r>
            <a:r>
              <a:rPr lang="en-US" sz="9600" b="1" dirty="0" smtClean="0">
                <a:latin typeface="Calibri" panose="020F0502020204030204" pitchFamily="34" charset="0"/>
              </a:rPr>
              <a:t> </a:t>
            </a:r>
            <a:r>
              <a:rPr lang="en-US" sz="9600" b="1" dirty="0" err="1" smtClean="0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smtClean="0"/>
              <a:t>“Je </a:t>
            </a:r>
            <a:r>
              <a:rPr lang="en-US" sz="3200" dirty="0" err="1" smtClean="0"/>
              <a:t>hoort</a:t>
            </a:r>
            <a:r>
              <a:rPr lang="en-US" sz="3200" dirty="0" smtClean="0"/>
              <a:t> die </a:t>
            </a:r>
            <a:r>
              <a:rPr lang="en-US" sz="3200" dirty="0" err="1" smtClean="0"/>
              <a:t>ies</a:t>
            </a:r>
            <a:r>
              <a:rPr lang="en-US" sz="3200" dirty="0" smtClean="0"/>
              <a:t>, maar </a:t>
            </a:r>
            <a:r>
              <a:rPr lang="en-US" sz="3200" dirty="0" err="1" smtClean="0"/>
              <a:t>schrijft</a:t>
            </a:r>
            <a:r>
              <a:rPr lang="en-US" sz="3200" dirty="0" smtClean="0"/>
              <a:t> de </a:t>
            </a:r>
            <a:r>
              <a:rPr lang="en-US" sz="3200" dirty="0" err="1" smtClean="0"/>
              <a:t>isch</a:t>
            </a:r>
            <a:r>
              <a:rPr lang="en-US" sz="3200" dirty="0" smtClean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62" y="3029122"/>
            <a:ext cx="3437739" cy="343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35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a</a:t>
            </a:r>
            <a:r>
              <a:rPr lang="nl-NL" sz="9600" b="1" dirty="0" smtClean="0">
                <a:solidFill>
                  <a:srgbClr val="FF0000"/>
                </a:solidFill>
              </a:rPr>
              <a:t>ll</a:t>
            </a:r>
            <a:r>
              <a:rPr lang="nl-NL" sz="9600" b="1" dirty="0" smtClean="0"/>
              <a:t>ergisch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>
                <a:solidFill>
                  <a:srgbClr val="FF0000"/>
                </a:solidFill>
              </a:rPr>
              <a:t>A</a:t>
            </a:r>
            <a:r>
              <a:rPr lang="nl-NL" sz="9600" b="1" dirty="0" smtClean="0">
                <a:solidFill>
                  <a:srgbClr val="000000"/>
                </a:solidFill>
              </a:rPr>
              <a:t>rabisch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spastisch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 smtClean="0"/>
              <a:t>ta</a:t>
            </a:r>
            <a:r>
              <a:rPr lang="en-US" sz="9600" b="1" dirty="0" err="1" smtClean="0">
                <a:solidFill>
                  <a:srgbClr val="FF0000"/>
                </a:solidFill>
              </a:rPr>
              <a:t>c</a:t>
            </a:r>
            <a:r>
              <a:rPr lang="en-US" sz="9600" b="1" dirty="0" err="1" smtClean="0"/>
              <a:t>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>
                <a:solidFill>
                  <a:srgbClr val="FF0000"/>
                </a:solidFill>
              </a:rPr>
              <a:t>R</a:t>
            </a:r>
            <a:r>
              <a:rPr lang="nl-NL" sz="9600" b="1" dirty="0" smtClean="0"/>
              <a:t>ussisch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/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/>
                <a:gridCol w="2662878"/>
                <a:gridCol w="2662878"/>
                <a:gridCol w="2662878"/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4</a:t>
                      </a:r>
                      <a:endParaRPr lang="nl-NL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 smtClean="0"/>
                    </a:p>
                    <a:p>
                      <a:pPr algn="ctr"/>
                      <a:r>
                        <a:rPr lang="en-US" sz="1800" baseline="0" dirty="0" err="1" smtClean="0"/>
                        <a:t>logisch</a:t>
                      </a:r>
                      <a:endParaRPr lang="en-US" sz="18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automatisch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humoristisch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allergisch</a:t>
                      </a:r>
                      <a:endParaRPr lang="nl-NL" sz="1800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magisch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technisch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islamitisch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Arabisch</a:t>
                      </a:r>
                      <a:endParaRPr lang="nl-NL" sz="1800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tragisch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telefonisch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romantisch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spastisch</a:t>
                      </a:r>
                      <a:endParaRPr lang="nl-NL" sz="1800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historisch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ritmisch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komisch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tactisch</a:t>
                      </a:r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fantastisch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gigantisch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praktisch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 smtClean="0"/>
                    </a:p>
                    <a:p>
                      <a:pPr algn="ctr"/>
                      <a:r>
                        <a:rPr lang="nl-NL" sz="1800" dirty="0" smtClean="0"/>
                        <a:t>Russisch</a:t>
                      </a:r>
                      <a:endParaRPr lang="nl-NL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19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152</Words>
  <Application>Microsoft Office PowerPoint</Application>
  <PresentationFormat>Breedbeeld</PresentationFormat>
  <Paragraphs>164</Paragraphs>
  <Slides>30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Logisch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Logisch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Logisch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Logisch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Trudie Nieuwenhuis</cp:lastModifiedBy>
  <cp:revision>66</cp:revision>
  <dcterms:created xsi:type="dcterms:W3CDTF">2015-07-16T09:32:42Z</dcterms:created>
  <dcterms:modified xsi:type="dcterms:W3CDTF">2016-10-05T19:52:53Z</dcterms:modified>
</cp:coreProperties>
</file>