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263" r:id="rId10"/>
    <p:sldId id="322" r:id="rId11"/>
    <p:sldId id="265" r:id="rId12"/>
    <p:sldId id="284" r:id="rId13"/>
    <p:sldId id="267" r:id="rId14"/>
    <p:sldId id="266" r:id="rId15"/>
    <p:sldId id="268" r:id="rId16"/>
    <p:sldId id="270" r:id="rId17"/>
    <p:sldId id="323" r:id="rId18"/>
    <p:sldId id="271" r:id="rId19"/>
    <p:sldId id="273" r:id="rId20"/>
    <p:sldId id="276" r:id="rId21"/>
    <p:sldId id="275" r:id="rId22"/>
    <p:sldId id="274" r:id="rId23"/>
    <p:sldId id="277" r:id="rId24"/>
    <p:sldId id="324" r:id="rId25"/>
    <p:sldId id="279" r:id="rId26"/>
    <p:sldId id="280" r:id="rId27"/>
    <p:sldId id="281" r:id="rId28"/>
    <p:sldId id="282" r:id="rId29"/>
    <p:sldId id="283" r:id="rId30"/>
    <p:sldId id="321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0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 smtClean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</a:t>
            </a:r>
            <a:r>
              <a:rPr lang="nl-NL" sz="3200" b="1" dirty="0" smtClean="0">
                <a:solidFill>
                  <a:schemeClr val="bg1"/>
                </a:solidFill>
              </a:rPr>
              <a:t>16 </a:t>
            </a:r>
            <a:r>
              <a:rPr lang="nl-NL" sz="3200" b="1" dirty="0" smtClean="0">
                <a:solidFill>
                  <a:schemeClr val="bg1"/>
                </a:solidFill>
              </a:rPr>
              <a:t>dag 1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51375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/>
                <a:gridCol w="2662878"/>
                <a:gridCol w="2662878"/>
                <a:gridCol w="2662878"/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4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allergisch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elastisch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autistisch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automatisch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humoristisch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ritmisch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kritisch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komisch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gigantisch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telefonisch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vegetarisch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biologisch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fantastisch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fotografisch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astmatisch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hilarisch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komisch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thematisch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tactisch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grafisch</a:t>
                      </a:r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Logisch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“Je hoort die </a:t>
            </a:r>
            <a:r>
              <a:rPr lang="nl-NL" sz="3200" dirty="0" err="1" smtClean="0"/>
              <a:t>ies</a:t>
            </a:r>
            <a:r>
              <a:rPr lang="nl-NL" sz="3200" dirty="0" smtClean="0"/>
              <a:t>,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.”</a:t>
            </a: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</a:t>
            </a:r>
            <a:r>
              <a:rPr lang="nl-NL" sz="9600" b="1" dirty="0" smtClean="0">
                <a:solidFill>
                  <a:srgbClr val="FF0000"/>
                </a:solidFill>
              </a:rPr>
              <a:t>ll</a:t>
            </a:r>
            <a:r>
              <a:rPr lang="nl-NL" sz="9600" b="1" dirty="0" smtClean="0"/>
              <a:t>ergisch</a:t>
            </a: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humoristisch</a:t>
            </a: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gigantisch</a:t>
            </a:r>
            <a:endParaRPr lang="nl-NL" sz="9600" b="1" dirty="0" smtClean="0"/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fantastisch</a:t>
            </a:r>
            <a:endParaRPr lang="nl-NL" sz="9600" b="1" dirty="0" smtClean="0"/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komisch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 smtClean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</a:t>
            </a:r>
            <a:r>
              <a:rPr lang="nl-NL" sz="3200" b="1" dirty="0" smtClean="0">
                <a:solidFill>
                  <a:schemeClr val="bg1"/>
                </a:solidFill>
              </a:rPr>
              <a:t>16 </a:t>
            </a:r>
            <a:r>
              <a:rPr lang="nl-NL" sz="3200" b="1" dirty="0" smtClean="0">
                <a:solidFill>
                  <a:schemeClr val="bg1"/>
                </a:solidFill>
              </a:rPr>
              <a:t>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Logisch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“Je hoort die </a:t>
            </a:r>
            <a:r>
              <a:rPr lang="nl-NL" sz="3200" dirty="0" err="1" smtClean="0"/>
              <a:t>ies</a:t>
            </a:r>
            <a:r>
              <a:rPr lang="nl-NL" sz="3200" dirty="0" smtClean="0"/>
              <a:t>,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.”</a:t>
            </a: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7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elastisch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ritmisch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telefonisch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fotografisch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thematisch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 smtClean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</a:t>
            </a:r>
            <a:r>
              <a:rPr lang="nl-NL" sz="3200" b="1" dirty="0" smtClean="0">
                <a:solidFill>
                  <a:schemeClr val="bg1"/>
                </a:solidFill>
              </a:rPr>
              <a:t>16 </a:t>
            </a:r>
            <a:r>
              <a:rPr lang="nl-NL" sz="3200" b="1" dirty="0" smtClean="0">
                <a:solidFill>
                  <a:schemeClr val="bg1"/>
                </a:solidFill>
              </a:rPr>
              <a:t>dag 3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Logisch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“Je hoort die </a:t>
            </a:r>
            <a:r>
              <a:rPr lang="nl-NL" sz="3200" dirty="0" err="1" smtClean="0"/>
              <a:t>ies</a:t>
            </a:r>
            <a:r>
              <a:rPr lang="nl-NL" sz="3200" dirty="0" smtClean="0"/>
              <a:t>,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.”</a:t>
            </a: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autistisch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 smtClean="0"/>
              <a:t>kritisch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v</a:t>
            </a:r>
            <a:r>
              <a:rPr lang="nl-NL" sz="9600" b="1" dirty="0" smtClean="0">
                <a:solidFill>
                  <a:srgbClr val="FF0000"/>
                </a:solidFill>
              </a:rPr>
              <a:t>e</a:t>
            </a:r>
            <a:r>
              <a:rPr lang="nl-NL" sz="9600" b="1" dirty="0" smtClean="0"/>
              <a:t>get</a:t>
            </a:r>
            <a:r>
              <a:rPr lang="nl-NL" sz="9600" b="1" dirty="0" smtClean="0">
                <a:solidFill>
                  <a:srgbClr val="FF0000"/>
                </a:solidFill>
              </a:rPr>
              <a:t>a</a:t>
            </a:r>
            <a:r>
              <a:rPr lang="nl-NL" sz="9600" b="1" dirty="0" smtClean="0"/>
              <a:t>risch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astm</a:t>
            </a:r>
            <a:r>
              <a:rPr lang="nl-NL" sz="9600" b="1" dirty="0" smtClean="0">
                <a:solidFill>
                  <a:srgbClr val="FF0000"/>
                </a:solidFill>
              </a:rPr>
              <a:t>a</a:t>
            </a:r>
            <a:r>
              <a:rPr lang="nl-NL" sz="9600" b="1" dirty="0" smtClean="0"/>
              <a:t>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tactisch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 smtClean="0">
                <a:solidFill>
                  <a:schemeClr val="bg1"/>
                </a:solidFill>
              </a:rPr>
              <a:t>6 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</a:t>
            </a:r>
            <a:r>
              <a:rPr lang="nl-NL" sz="3200" b="1" dirty="0" smtClean="0">
                <a:solidFill>
                  <a:schemeClr val="bg1"/>
                </a:solidFill>
              </a:rPr>
              <a:t>16 dag </a:t>
            </a:r>
            <a:r>
              <a:rPr lang="nl-NL" sz="3200" b="1" dirty="0" smtClean="0">
                <a:solidFill>
                  <a:schemeClr val="bg1"/>
                </a:solidFill>
              </a:rPr>
              <a:t>4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Logisch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“Je hoort die </a:t>
            </a:r>
            <a:r>
              <a:rPr lang="nl-NL" sz="3200" dirty="0" err="1" smtClean="0"/>
              <a:t>ies</a:t>
            </a:r>
            <a:r>
              <a:rPr lang="nl-NL" sz="3200" dirty="0" smtClean="0"/>
              <a:t>,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.”</a:t>
            </a: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46" y="3139157"/>
            <a:ext cx="3217171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automatisch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k</a:t>
            </a:r>
            <a:r>
              <a:rPr lang="nl-NL" sz="9600" b="1" dirty="0" smtClean="0">
                <a:solidFill>
                  <a:srgbClr val="FF0000"/>
                </a:solidFill>
              </a:rPr>
              <a:t>o</a:t>
            </a:r>
            <a:r>
              <a:rPr lang="nl-NL" sz="9600" b="1" dirty="0" smtClean="0"/>
              <a:t>misch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biol</a:t>
            </a:r>
            <a:r>
              <a:rPr lang="nl-NL" sz="9600" b="1" dirty="0" smtClean="0">
                <a:solidFill>
                  <a:srgbClr val="FF0000"/>
                </a:solidFill>
              </a:rPr>
              <a:t>o</a:t>
            </a:r>
            <a:r>
              <a:rPr lang="nl-NL" sz="9600" b="1" dirty="0" smtClean="0"/>
              <a:t>gisch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hil</a:t>
            </a:r>
            <a:r>
              <a:rPr lang="nl-NL" sz="9600" b="1" dirty="0" smtClean="0">
                <a:solidFill>
                  <a:srgbClr val="FF0000"/>
                </a:solidFill>
              </a:rPr>
              <a:t>a</a:t>
            </a:r>
            <a:r>
              <a:rPr lang="nl-NL" sz="9600" b="1" dirty="0" smtClean="0"/>
              <a:t>risch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gr</a:t>
            </a:r>
            <a:r>
              <a:rPr lang="nl-NL" sz="9600" b="1" dirty="0" smtClean="0">
                <a:solidFill>
                  <a:srgbClr val="FF0000"/>
                </a:solidFill>
              </a:rPr>
              <a:t>a</a:t>
            </a:r>
            <a:r>
              <a:rPr lang="nl-NL" sz="9600" b="1" dirty="0" smtClean="0"/>
              <a:t>fisch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/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/>
                <a:gridCol w="2662878"/>
                <a:gridCol w="2662878"/>
                <a:gridCol w="2662878"/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4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allergisch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elastisch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autistisch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automatisch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humoristisch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ritmisch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kritisch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komisch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gigantisch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telefonisch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vegetarisch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biologisch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fantastisch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fotografisch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astmatisch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hilarisch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komisch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thematisch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tactisch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mtClean="0"/>
                        <a:t>grafisch</a:t>
                      </a:r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97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152</Words>
  <Application>Microsoft Office PowerPoint</Application>
  <PresentationFormat>Breedbeeld</PresentationFormat>
  <Paragraphs>172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Trudie Nieuwenhuis</cp:lastModifiedBy>
  <cp:revision>56</cp:revision>
  <dcterms:created xsi:type="dcterms:W3CDTF">2015-07-16T09:32:42Z</dcterms:created>
  <dcterms:modified xsi:type="dcterms:W3CDTF">2016-10-28T12:18:10Z</dcterms:modified>
</cp:coreProperties>
</file>