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302" r:id="rId10"/>
    <p:sldId id="266" r:id="rId11"/>
    <p:sldId id="267" r:id="rId12"/>
    <p:sldId id="268" r:id="rId13"/>
    <p:sldId id="269" r:id="rId14"/>
    <p:sldId id="29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306" r:id="rId24"/>
    <p:sldId id="279" r:id="rId25"/>
    <p:sldId id="280" r:id="rId26"/>
    <p:sldId id="281" r:id="rId27"/>
    <p:sldId id="282" r:id="rId28"/>
    <p:sldId id="283" r:id="rId29"/>
    <p:sldId id="284" r:id="rId30"/>
    <p:sldId id="303" r:id="rId31"/>
    <p:sldId id="286" r:id="rId32"/>
    <p:sldId id="287" r:id="rId33"/>
    <p:sldId id="288" r:id="rId34"/>
    <p:sldId id="289" r:id="rId35"/>
    <p:sldId id="290" r:id="rId36"/>
    <p:sldId id="291" r:id="rId37"/>
    <p:sldId id="307" r:id="rId38"/>
    <p:sldId id="293" r:id="rId39"/>
    <p:sldId id="294" r:id="rId40"/>
    <p:sldId id="295" r:id="rId41"/>
    <p:sldId id="296" r:id="rId42"/>
    <p:sldId id="305" r:id="rId4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73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-232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</a:t>
            </a:r>
            <a:r>
              <a:rPr lang="nl-NL" sz="9600" b="1" dirty="0">
                <a:solidFill>
                  <a:schemeClr val="bg1"/>
                </a:solidFill>
              </a:rPr>
              <a:t>6</a:t>
            </a:r>
            <a:endParaRPr lang="nl-NL" sz="9600" b="1" dirty="0" smtClean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16 dag </a:t>
            </a:r>
            <a:r>
              <a:rPr lang="nl-NL" sz="3200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 smtClean="0">
                <a:latin typeface="Calibri" panose="020F0502020204030204" pitchFamily="34" charset="0"/>
              </a:rPr>
              <a:t>Logischwoord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r>
              <a:rPr lang="nl-NL" sz="3200" dirty="0" smtClean="0"/>
              <a:t>Je hoort de </a:t>
            </a:r>
            <a:r>
              <a:rPr lang="nl-NL" sz="3200" dirty="0" err="1" smtClean="0"/>
              <a:t>ies</a:t>
            </a:r>
            <a:r>
              <a:rPr lang="nl-NL" sz="3200" dirty="0" smtClean="0"/>
              <a:t> maar schrijft de </a:t>
            </a:r>
            <a:r>
              <a:rPr lang="nl-NL" sz="3200" dirty="0" err="1" smtClean="0"/>
              <a:t>isch</a:t>
            </a:r>
            <a:r>
              <a:rPr lang="nl-NL" sz="3200" dirty="0" smtClean="0"/>
              <a:t>.</a:t>
            </a:r>
            <a:endParaRPr lang="nl-NL" sz="3200" dirty="0"/>
          </a:p>
          <a:p>
            <a:pPr marL="0" indent="0" algn="ctr">
              <a:buNone/>
            </a:pP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566" y="3637877"/>
            <a:ext cx="7529975" cy="20457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374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medisch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alfabetisch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romantisch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fantastisch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r>
              <a:rPr lang="nl-NL" sz="9600" b="1" dirty="0" smtClean="0"/>
              <a:t>allergisch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16 dag 2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 smtClean="0">
                <a:latin typeface="Calibri" panose="020F0502020204030204" pitchFamily="34" charset="0"/>
              </a:rPr>
              <a:t>Logischwoord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r>
              <a:rPr lang="nl-NL" sz="3200" dirty="0" smtClean="0"/>
              <a:t>Je hoort de </a:t>
            </a:r>
            <a:r>
              <a:rPr lang="nl-NL" sz="3200" dirty="0" err="1" smtClean="0"/>
              <a:t>ies</a:t>
            </a:r>
            <a:r>
              <a:rPr lang="nl-NL" sz="3200" dirty="0" smtClean="0"/>
              <a:t> maar schrijft de </a:t>
            </a:r>
            <a:r>
              <a:rPr lang="nl-NL" sz="3200" dirty="0" err="1" smtClean="0"/>
              <a:t>isch</a:t>
            </a:r>
            <a:r>
              <a:rPr lang="nl-NL" sz="3200" dirty="0" smtClean="0"/>
              <a:t>.</a:t>
            </a:r>
            <a:endParaRPr lang="nl-NL" sz="3200" dirty="0"/>
          </a:p>
          <a:p>
            <a:pPr marL="0" indent="0" algn="ctr">
              <a:buNone/>
            </a:pP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044" y="3619948"/>
            <a:ext cx="7529975" cy="20457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3068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vegetarisch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toeristisch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technisch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automatisch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historisch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17 dag </a:t>
            </a:r>
            <a:r>
              <a:rPr lang="nl-NL" sz="3200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157" y="1841809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smtClean="0">
                <a:latin typeface="Calibri" panose="020F0502020204030204" pitchFamily="34" charset="0"/>
              </a:rPr>
              <a:t>Krabwoord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r>
              <a:rPr lang="nl-NL" sz="3200" dirty="0" smtClean="0"/>
              <a:t>Je hoort de p maar schrijft de b.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2761" y="3130400"/>
            <a:ext cx="3587556" cy="301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91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</a:t>
            </a:r>
            <a:r>
              <a:rPr lang="nl-NL" sz="9600" b="1" dirty="0" smtClean="0"/>
              <a:t>e krab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bieb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eb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het clubhuis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obje</a:t>
            </a:r>
            <a:r>
              <a:rPr lang="nl-NL" sz="9600" b="1" dirty="0" smtClean="0">
                <a:solidFill>
                  <a:srgbClr val="FF0000"/>
                </a:solidFill>
              </a:rPr>
              <a:t>c</a:t>
            </a:r>
            <a:r>
              <a:rPr lang="nl-NL" sz="9600" b="1" dirty="0" smtClean="0"/>
              <a:t>tief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</a:t>
            </a:r>
            <a:r>
              <a:rPr lang="nl-NL" sz="9600" b="1" dirty="0">
                <a:solidFill>
                  <a:schemeClr val="bg1"/>
                </a:solidFill>
              </a:rPr>
              <a:t>6</a:t>
            </a:r>
            <a:endParaRPr lang="nl-NL" sz="9600" b="1" dirty="0" smtClean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17 dag 2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72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smtClean="0">
                <a:latin typeface="Calibri" panose="020F0502020204030204" pitchFamily="34" charset="0"/>
              </a:rPr>
              <a:t>Krabwoord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r>
              <a:rPr lang="nl-NL" sz="3200" dirty="0" smtClean="0"/>
              <a:t>Je hoort de p maar schrijft de b.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2761" y="3130400"/>
            <a:ext cx="3587556" cy="301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70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ponyclub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schub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absoluut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rib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weblog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</a:t>
            </a:r>
            <a:r>
              <a:rPr lang="nl-NL" sz="9600" b="1" dirty="0">
                <a:solidFill>
                  <a:schemeClr val="bg1"/>
                </a:solidFill>
              </a:rPr>
              <a:t>6</a:t>
            </a:r>
            <a:endParaRPr lang="nl-NL" sz="9600" b="1" dirty="0" smtClean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18 dag </a:t>
            </a:r>
            <a:r>
              <a:rPr lang="nl-NL" sz="3200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smtClean="0">
                <a:latin typeface="Calibri" panose="020F0502020204030204" pitchFamily="34" charset="0"/>
              </a:rPr>
              <a:t>Hoofdletter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</p:txBody>
      </p:sp>
      <p:grpSp>
        <p:nvGrpSpPr>
          <p:cNvPr id="7" name="Group 243"/>
          <p:cNvGrpSpPr>
            <a:grpSpLocks/>
          </p:cNvGrpSpPr>
          <p:nvPr/>
        </p:nvGrpSpPr>
        <p:grpSpPr bwMode="auto">
          <a:xfrm>
            <a:off x="4040225" y="2226953"/>
            <a:ext cx="3239543" cy="2659458"/>
            <a:chOff x="0" y="0"/>
            <a:chExt cx="624" cy="640"/>
          </a:xfrm>
        </p:grpSpPr>
        <p:grpSp>
          <p:nvGrpSpPr>
            <p:cNvPr id="8" name="Group 247"/>
            <p:cNvGrpSpPr>
              <a:grpSpLocks/>
            </p:cNvGrpSpPr>
            <p:nvPr/>
          </p:nvGrpSpPr>
          <p:grpSpPr bwMode="auto">
            <a:xfrm>
              <a:off x="0" y="0"/>
              <a:ext cx="624" cy="640"/>
              <a:chOff x="0" y="0"/>
              <a:chExt cx="624" cy="640"/>
            </a:xfrm>
          </p:grpSpPr>
          <p:sp>
            <p:nvSpPr>
              <p:cNvPr id="12" name="Freeform 249"/>
              <p:cNvSpPr>
                <a:spLocks/>
              </p:cNvSpPr>
              <p:nvPr/>
            </p:nvSpPr>
            <p:spPr bwMode="auto">
              <a:xfrm>
                <a:off x="0" y="0"/>
                <a:ext cx="624" cy="640"/>
              </a:xfrm>
              <a:custGeom>
                <a:avLst/>
                <a:gdLst>
                  <a:gd name="T0" fmla="*/ 587 w 624"/>
                  <a:gd name="T1" fmla="*/ 640 h 640"/>
                  <a:gd name="T2" fmla="*/ 37 w 624"/>
                  <a:gd name="T3" fmla="*/ 640 h 640"/>
                  <a:gd name="T4" fmla="*/ 22 w 624"/>
                  <a:gd name="T5" fmla="*/ 637 h 640"/>
                  <a:gd name="T6" fmla="*/ 11 w 624"/>
                  <a:gd name="T7" fmla="*/ 629 h 640"/>
                  <a:gd name="T8" fmla="*/ 3 w 624"/>
                  <a:gd name="T9" fmla="*/ 617 h 640"/>
                  <a:gd name="T10" fmla="*/ 0 w 624"/>
                  <a:gd name="T11" fmla="*/ 602 h 640"/>
                  <a:gd name="T12" fmla="*/ 0 w 624"/>
                  <a:gd name="T13" fmla="*/ 38 h 640"/>
                  <a:gd name="T14" fmla="*/ 3 w 624"/>
                  <a:gd name="T15" fmla="*/ 23 h 640"/>
                  <a:gd name="T16" fmla="*/ 11 w 624"/>
                  <a:gd name="T17" fmla="*/ 11 h 640"/>
                  <a:gd name="T18" fmla="*/ 22 w 624"/>
                  <a:gd name="T19" fmla="*/ 3 h 640"/>
                  <a:gd name="T20" fmla="*/ 37 w 624"/>
                  <a:gd name="T21" fmla="*/ 0 h 640"/>
                  <a:gd name="T22" fmla="*/ 587 w 624"/>
                  <a:gd name="T23" fmla="*/ 0 h 640"/>
                  <a:gd name="T24" fmla="*/ 601 w 624"/>
                  <a:gd name="T25" fmla="*/ 3 h 640"/>
                  <a:gd name="T26" fmla="*/ 613 w 624"/>
                  <a:gd name="T27" fmla="*/ 11 h 640"/>
                  <a:gd name="T28" fmla="*/ 620 w 624"/>
                  <a:gd name="T29" fmla="*/ 22 h 640"/>
                  <a:gd name="T30" fmla="*/ 28 w 624"/>
                  <a:gd name="T31" fmla="*/ 22 h 640"/>
                  <a:gd name="T32" fmla="*/ 22 w 624"/>
                  <a:gd name="T33" fmla="*/ 29 h 640"/>
                  <a:gd name="T34" fmla="*/ 22 w 624"/>
                  <a:gd name="T35" fmla="*/ 611 h 640"/>
                  <a:gd name="T36" fmla="*/ 28 w 624"/>
                  <a:gd name="T37" fmla="*/ 617 h 640"/>
                  <a:gd name="T38" fmla="*/ 620 w 624"/>
                  <a:gd name="T39" fmla="*/ 617 h 640"/>
                  <a:gd name="T40" fmla="*/ 613 w 624"/>
                  <a:gd name="T41" fmla="*/ 629 h 640"/>
                  <a:gd name="T42" fmla="*/ 601 w 624"/>
                  <a:gd name="T43" fmla="*/ 637 h 640"/>
                  <a:gd name="T44" fmla="*/ 587 w 624"/>
                  <a:gd name="T45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24" h="640">
                    <a:moveTo>
                      <a:pt x="587" y="640"/>
                    </a:moveTo>
                    <a:lnTo>
                      <a:pt x="37" y="640"/>
                    </a:lnTo>
                    <a:lnTo>
                      <a:pt x="22" y="637"/>
                    </a:lnTo>
                    <a:lnTo>
                      <a:pt x="11" y="629"/>
                    </a:lnTo>
                    <a:lnTo>
                      <a:pt x="3" y="617"/>
                    </a:lnTo>
                    <a:lnTo>
                      <a:pt x="0" y="602"/>
                    </a:lnTo>
                    <a:lnTo>
                      <a:pt x="0" y="38"/>
                    </a:lnTo>
                    <a:lnTo>
                      <a:pt x="3" y="23"/>
                    </a:lnTo>
                    <a:lnTo>
                      <a:pt x="11" y="11"/>
                    </a:lnTo>
                    <a:lnTo>
                      <a:pt x="22" y="3"/>
                    </a:lnTo>
                    <a:lnTo>
                      <a:pt x="37" y="0"/>
                    </a:lnTo>
                    <a:lnTo>
                      <a:pt x="587" y="0"/>
                    </a:lnTo>
                    <a:lnTo>
                      <a:pt x="601" y="3"/>
                    </a:lnTo>
                    <a:lnTo>
                      <a:pt x="613" y="11"/>
                    </a:lnTo>
                    <a:lnTo>
                      <a:pt x="620" y="22"/>
                    </a:lnTo>
                    <a:lnTo>
                      <a:pt x="28" y="22"/>
                    </a:lnTo>
                    <a:lnTo>
                      <a:pt x="22" y="29"/>
                    </a:lnTo>
                    <a:lnTo>
                      <a:pt x="22" y="611"/>
                    </a:lnTo>
                    <a:lnTo>
                      <a:pt x="28" y="617"/>
                    </a:lnTo>
                    <a:lnTo>
                      <a:pt x="620" y="617"/>
                    </a:lnTo>
                    <a:lnTo>
                      <a:pt x="613" y="629"/>
                    </a:lnTo>
                    <a:lnTo>
                      <a:pt x="601" y="637"/>
                    </a:lnTo>
                    <a:lnTo>
                      <a:pt x="587" y="64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3" name="Freeform 248"/>
              <p:cNvSpPr>
                <a:spLocks/>
              </p:cNvSpPr>
              <p:nvPr/>
            </p:nvSpPr>
            <p:spPr bwMode="auto">
              <a:xfrm>
                <a:off x="0" y="0"/>
                <a:ext cx="624" cy="640"/>
              </a:xfrm>
              <a:custGeom>
                <a:avLst/>
                <a:gdLst>
                  <a:gd name="T0" fmla="*/ 620 w 624"/>
                  <a:gd name="T1" fmla="*/ 617 h 640"/>
                  <a:gd name="T2" fmla="*/ 595 w 624"/>
                  <a:gd name="T3" fmla="*/ 617 h 640"/>
                  <a:gd name="T4" fmla="*/ 602 w 624"/>
                  <a:gd name="T5" fmla="*/ 611 h 640"/>
                  <a:gd name="T6" fmla="*/ 602 w 624"/>
                  <a:gd name="T7" fmla="*/ 29 h 640"/>
                  <a:gd name="T8" fmla="*/ 595 w 624"/>
                  <a:gd name="T9" fmla="*/ 22 h 640"/>
                  <a:gd name="T10" fmla="*/ 620 w 624"/>
                  <a:gd name="T11" fmla="*/ 22 h 640"/>
                  <a:gd name="T12" fmla="*/ 621 w 624"/>
                  <a:gd name="T13" fmla="*/ 23 h 640"/>
                  <a:gd name="T14" fmla="*/ 624 w 624"/>
                  <a:gd name="T15" fmla="*/ 38 h 640"/>
                  <a:gd name="T16" fmla="*/ 624 w 624"/>
                  <a:gd name="T17" fmla="*/ 602 h 640"/>
                  <a:gd name="T18" fmla="*/ 621 w 624"/>
                  <a:gd name="T19" fmla="*/ 617 h 640"/>
                  <a:gd name="T20" fmla="*/ 620 w 624"/>
                  <a:gd name="T21" fmla="*/ 617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4" h="640">
                    <a:moveTo>
                      <a:pt x="620" y="617"/>
                    </a:moveTo>
                    <a:lnTo>
                      <a:pt x="595" y="617"/>
                    </a:lnTo>
                    <a:lnTo>
                      <a:pt x="602" y="611"/>
                    </a:lnTo>
                    <a:lnTo>
                      <a:pt x="602" y="29"/>
                    </a:lnTo>
                    <a:lnTo>
                      <a:pt x="595" y="22"/>
                    </a:lnTo>
                    <a:lnTo>
                      <a:pt x="620" y="22"/>
                    </a:lnTo>
                    <a:lnTo>
                      <a:pt x="621" y="23"/>
                    </a:lnTo>
                    <a:lnTo>
                      <a:pt x="624" y="38"/>
                    </a:lnTo>
                    <a:lnTo>
                      <a:pt x="624" y="602"/>
                    </a:lnTo>
                    <a:lnTo>
                      <a:pt x="621" y="617"/>
                    </a:lnTo>
                    <a:lnTo>
                      <a:pt x="620" y="617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</p:grpSp>
        <p:grpSp>
          <p:nvGrpSpPr>
            <p:cNvPr id="9" name="Group 244"/>
            <p:cNvGrpSpPr>
              <a:grpSpLocks/>
            </p:cNvGrpSpPr>
            <p:nvPr/>
          </p:nvGrpSpPr>
          <p:grpSpPr bwMode="auto">
            <a:xfrm>
              <a:off x="258" y="65"/>
              <a:ext cx="105" cy="507"/>
              <a:chOff x="258" y="65"/>
              <a:chExt cx="105" cy="507"/>
            </a:xfrm>
          </p:grpSpPr>
          <p:sp>
            <p:nvSpPr>
              <p:cNvPr id="10" name="Freeform 246"/>
              <p:cNvSpPr>
                <a:spLocks/>
              </p:cNvSpPr>
              <p:nvPr/>
            </p:nvSpPr>
            <p:spPr bwMode="auto">
              <a:xfrm>
                <a:off x="258" y="65"/>
                <a:ext cx="105" cy="507"/>
              </a:xfrm>
              <a:custGeom>
                <a:avLst/>
                <a:gdLst>
                  <a:gd name="T0" fmla="+- 0 310 258"/>
                  <a:gd name="T1" fmla="*/ T0 w 105"/>
                  <a:gd name="T2" fmla="+- 0 424 65"/>
                  <a:gd name="T3" fmla="*/ 424 h 507"/>
                  <a:gd name="T4" fmla="+- 0 291 258"/>
                  <a:gd name="T5" fmla="*/ T4 w 105"/>
                  <a:gd name="T6" fmla="+- 0 420 65"/>
                  <a:gd name="T7" fmla="*/ 420 h 507"/>
                  <a:gd name="T8" fmla="+- 0 276 258"/>
                  <a:gd name="T9" fmla="*/ T8 w 105"/>
                  <a:gd name="T10" fmla="+- 0 411 65"/>
                  <a:gd name="T11" fmla="*/ 411 h 507"/>
                  <a:gd name="T12" fmla="+- 0 266 258"/>
                  <a:gd name="T13" fmla="*/ T12 w 105"/>
                  <a:gd name="T14" fmla="+- 0 396 65"/>
                  <a:gd name="T15" fmla="*/ 396 h 507"/>
                  <a:gd name="T16" fmla="+- 0 262 258"/>
                  <a:gd name="T17" fmla="*/ T16 w 105"/>
                  <a:gd name="T18" fmla="+- 0 377 65"/>
                  <a:gd name="T19" fmla="*/ 377 h 507"/>
                  <a:gd name="T20" fmla="+- 0 262 258"/>
                  <a:gd name="T21" fmla="*/ T20 w 105"/>
                  <a:gd name="T22" fmla="+- 0 112 65"/>
                  <a:gd name="T23" fmla="*/ 112 h 507"/>
                  <a:gd name="T24" fmla="+- 0 266 258"/>
                  <a:gd name="T25" fmla="*/ T24 w 105"/>
                  <a:gd name="T26" fmla="+- 0 93 65"/>
                  <a:gd name="T27" fmla="*/ 93 h 507"/>
                  <a:gd name="T28" fmla="+- 0 276 258"/>
                  <a:gd name="T29" fmla="*/ T28 w 105"/>
                  <a:gd name="T30" fmla="+- 0 78 65"/>
                  <a:gd name="T31" fmla="*/ 78 h 507"/>
                  <a:gd name="T32" fmla="+- 0 291 258"/>
                  <a:gd name="T33" fmla="*/ T32 w 105"/>
                  <a:gd name="T34" fmla="+- 0 69 65"/>
                  <a:gd name="T35" fmla="*/ 69 h 507"/>
                  <a:gd name="T36" fmla="+- 0 310 258"/>
                  <a:gd name="T37" fmla="*/ T36 w 105"/>
                  <a:gd name="T38" fmla="+- 0 65 65"/>
                  <a:gd name="T39" fmla="*/ 65 h 507"/>
                  <a:gd name="T40" fmla="+- 0 329 258"/>
                  <a:gd name="T41" fmla="*/ T40 w 105"/>
                  <a:gd name="T42" fmla="+- 0 69 65"/>
                  <a:gd name="T43" fmla="*/ 69 h 507"/>
                  <a:gd name="T44" fmla="+- 0 345 258"/>
                  <a:gd name="T45" fmla="*/ T44 w 105"/>
                  <a:gd name="T46" fmla="+- 0 78 65"/>
                  <a:gd name="T47" fmla="*/ 78 h 507"/>
                  <a:gd name="T48" fmla="+- 0 355 258"/>
                  <a:gd name="T49" fmla="*/ T48 w 105"/>
                  <a:gd name="T50" fmla="+- 0 93 65"/>
                  <a:gd name="T51" fmla="*/ 93 h 507"/>
                  <a:gd name="T52" fmla="+- 0 359 258"/>
                  <a:gd name="T53" fmla="*/ T52 w 105"/>
                  <a:gd name="T54" fmla="+- 0 112 65"/>
                  <a:gd name="T55" fmla="*/ 112 h 507"/>
                  <a:gd name="T56" fmla="+- 0 359 258"/>
                  <a:gd name="T57" fmla="*/ T56 w 105"/>
                  <a:gd name="T58" fmla="+- 0 377 65"/>
                  <a:gd name="T59" fmla="*/ 377 h 507"/>
                  <a:gd name="T60" fmla="+- 0 355 258"/>
                  <a:gd name="T61" fmla="*/ T60 w 105"/>
                  <a:gd name="T62" fmla="+- 0 396 65"/>
                  <a:gd name="T63" fmla="*/ 396 h 507"/>
                  <a:gd name="T64" fmla="+- 0 345 258"/>
                  <a:gd name="T65" fmla="*/ T64 w 105"/>
                  <a:gd name="T66" fmla="+- 0 411 65"/>
                  <a:gd name="T67" fmla="*/ 411 h 507"/>
                  <a:gd name="T68" fmla="+- 0 329 258"/>
                  <a:gd name="T69" fmla="*/ T68 w 105"/>
                  <a:gd name="T70" fmla="+- 0 420 65"/>
                  <a:gd name="T71" fmla="*/ 420 h 507"/>
                  <a:gd name="T72" fmla="+- 0 310 258"/>
                  <a:gd name="T73" fmla="*/ T72 w 105"/>
                  <a:gd name="T74" fmla="+- 0 424 65"/>
                  <a:gd name="T75" fmla="*/ 424 h 50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</a:cxnLst>
                <a:rect l="0" t="0" r="r" b="b"/>
                <a:pathLst>
                  <a:path w="105" h="507">
                    <a:moveTo>
                      <a:pt x="52" y="359"/>
                    </a:moveTo>
                    <a:lnTo>
                      <a:pt x="33" y="355"/>
                    </a:lnTo>
                    <a:lnTo>
                      <a:pt x="18" y="346"/>
                    </a:lnTo>
                    <a:lnTo>
                      <a:pt x="8" y="331"/>
                    </a:lnTo>
                    <a:lnTo>
                      <a:pt x="4" y="312"/>
                    </a:lnTo>
                    <a:lnTo>
                      <a:pt x="4" y="47"/>
                    </a:lnTo>
                    <a:lnTo>
                      <a:pt x="8" y="28"/>
                    </a:lnTo>
                    <a:lnTo>
                      <a:pt x="18" y="13"/>
                    </a:lnTo>
                    <a:lnTo>
                      <a:pt x="33" y="4"/>
                    </a:lnTo>
                    <a:lnTo>
                      <a:pt x="52" y="0"/>
                    </a:lnTo>
                    <a:lnTo>
                      <a:pt x="71" y="4"/>
                    </a:lnTo>
                    <a:lnTo>
                      <a:pt x="87" y="13"/>
                    </a:lnTo>
                    <a:lnTo>
                      <a:pt x="97" y="28"/>
                    </a:lnTo>
                    <a:lnTo>
                      <a:pt x="101" y="47"/>
                    </a:lnTo>
                    <a:lnTo>
                      <a:pt x="101" y="312"/>
                    </a:lnTo>
                    <a:lnTo>
                      <a:pt x="97" y="331"/>
                    </a:lnTo>
                    <a:lnTo>
                      <a:pt x="87" y="346"/>
                    </a:lnTo>
                    <a:lnTo>
                      <a:pt x="71" y="355"/>
                    </a:lnTo>
                    <a:lnTo>
                      <a:pt x="52" y="359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1" name="Freeform 245"/>
              <p:cNvSpPr>
                <a:spLocks/>
              </p:cNvSpPr>
              <p:nvPr/>
            </p:nvSpPr>
            <p:spPr bwMode="auto">
              <a:xfrm>
                <a:off x="258" y="65"/>
                <a:ext cx="105" cy="507"/>
              </a:xfrm>
              <a:custGeom>
                <a:avLst/>
                <a:gdLst>
                  <a:gd name="T0" fmla="+- 0 310 258"/>
                  <a:gd name="T1" fmla="*/ T0 w 105"/>
                  <a:gd name="T2" fmla="+- 0 571 65"/>
                  <a:gd name="T3" fmla="*/ 571 h 507"/>
                  <a:gd name="T4" fmla="+- 0 290 258"/>
                  <a:gd name="T5" fmla="*/ T4 w 105"/>
                  <a:gd name="T6" fmla="+- 0 567 65"/>
                  <a:gd name="T7" fmla="*/ 567 h 507"/>
                  <a:gd name="T8" fmla="+- 0 273 258"/>
                  <a:gd name="T9" fmla="*/ T8 w 105"/>
                  <a:gd name="T10" fmla="+- 0 556 65"/>
                  <a:gd name="T11" fmla="*/ 556 h 507"/>
                  <a:gd name="T12" fmla="+- 0 262 258"/>
                  <a:gd name="T13" fmla="*/ T12 w 105"/>
                  <a:gd name="T14" fmla="+- 0 539 65"/>
                  <a:gd name="T15" fmla="*/ 539 h 507"/>
                  <a:gd name="T16" fmla="+- 0 258 258"/>
                  <a:gd name="T17" fmla="*/ T16 w 105"/>
                  <a:gd name="T18" fmla="+- 0 518 65"/>
                  <a:gd name="T19" fmla="*/ 518 h 507"/>
                  <a:gd name="T20" fmla="+- 0 262 258"/>
                  <a:gd name="T21" fmla="*/ T20 w 105"/>
                  <a:gd name="T22" fmla="+- 0 497 65"/>
                  <a:gd name="T23" fmla="*/ 497 h 507"/>
                  <a:gd name="T24" fmla="+- 0 273 258"/>
                  <a:gd name="T25" fmla="*/ T24 w 105"/>
                  <a:gd name="T26" fmla="+- 0 480 65"/>
                  <a:gd name="T27" fmla="*/ 480 h 507"/>
                  <a:gd name="T28" fmla="+- 0 290 258"/>
                  <a:gd name="T29" fmla="*/ T28 w 105"/>
                  <a:gd name="T30" fmla="+- 0 468 65"/>
                  <a:gd name="T31" fmla="*/ 468 h 507"/>
                  <a:gd name="T32" fmla="+- 0 310 258"/>
                  <a:gd name="T33" fmla="*/ T32 w 105"/>
                  <a:gd name="T34" fmla="+- 0 464 65"/>
                  <a:gd name="T35" fmla="*/ 464 h 507"/>
                  <a:gd name="T36" fmla="+- 0 331 258"/>
                  <a:gd name="T37" fmla="*/ T36 w 105"/>
                  <a:gd name="T38" fmla="+- 0 468 65"/>
                  <a:gd name="T39" fmla="*/ 468 h 507"/>
                  <a:gd name="T40" fmla="+- 0 347 258"/>
                  <a:gd name="T41" fmla="*/ T40 w 105"/>
                  <a:gd name="T42" fmla="+- 0 480 65"/>
                  <a:gd name="T43" fmla="*/ 480 h 507"/>
                  <a:gd name="T44" fmla="+- 0 358 258"/>
                  <a:gd name="T45" fmla="*/ T44 w 105"/>
                  <a:gd name="T46" fmla="+- 0 497 65"/>
                  <a:gd name="T47" fmla="*/ 497 h 507"/>
                  <a:gd name="T48" fmla="+- 0 363 258"/>
                  <a:gd name="T49" fmla="*/ T48 w 105"/>
                  <a:gd name="T50" fmla="+- 0 518 65"/>
                  <a:gd name="T51" fmla="*/ 518 h 507"/>
                  <a:gd name="T52" fmla="+- 0 358 258"/>
                  <a:gd name="T53" fmla="*/ T52 w 105"/>
                  <a:gd name="T54" fmla="+- 0 539 65"/>
                  <a:gd name="T55" fmla="*/ 539 h 507"/>
                  <a:gd name="T56" fmla="+- 0 347 258"/>
                  <a:gd name="T57" fmla="*/ T56 w 105"/>
                  <a:gd name="T58" fmla="+- 0 556 65"/>
                  <a:gd name="T59" fmla="*/ 556 h 507"/>
                  <a:gd name="T60" fmla="+- 0 331 258"/>
                  <a:gd name="T61" fmla="*/ T60 w 105"/>
                  <a:gd name="T62" fmla="+- 0 567 65"/>
                  <a:gd name="T63" fmla="*/ 567 h 507"/>
                  <a:gd name="T64" fmla="+- 0 310 258"/>
                  <a:gd name="T65" fmla="*/ T64 w 105"/>
                  <a:gd name="T66" fmla="+- 0 571 65"/>
                  <a:gd name="T67" fmla="*/ 571 h 50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</a:cxnLst>
                <a:rect l="0" t="0" r="r" b="b"/>
                <a:pathLst>
                  <a:path w="105" h="507">
                    <a:moveTo>
                      <a:pt x="52" y="506"/>
                    </a:moveTo>
                    <a:lnTo>
                      <a:pt x="32" y="502"/>
                    </a:lnTo>
                    <a:lnTo>
                      <a:pt x="15" y="491"/>
                    </a:lnTo>
                    <a:lnTo>
                      <a:pt x="4" y="474"/>
                    </a:lnTo>
                    <a:lnTo>
                      <a:pt x="0" y="453"/>
                    </a:lnTo>
                    <a:lnTo>
                      <a:pt x="4" y="432"/>
                    </a:lnTo>
                    <a:lnTo>
                      <a:pt x="15" y="415"/>
                    </a:lnTo>
                    <a:lnTo>
                      <a:pt x="32" y="403"/>
                    </a:lnTo>
                    <a:lnTo>
                      <a:pt x="52" y="399"/>
                    </a:lnTo>
                    <a:lnTo>
                      <a:pt x="73" y="403"/>
                    </a:lnTo>
                    <a:lnTo>
                      <a:pt x="89" y="415"/>
                    </a:lnTo>
                    <a:lnTo>
                      <a:pt x="100" y="432"/>
                    </a:lnTo>
                    <a:lnTo>
                      <a:pt x="105" y="453"/>
                    </a:lnTo>
                    <a:lnTo>
                      <a:pt x="100" y="474"/>
                    </a:lnTo>
                    <a:lnTo>
                      <a:pt x="89" y="491"/>
                    </a:lnTo>
                    <a:lnTo>
                      <a:pt x="73" y="502"/>
                    </a:lnTo>
                    <a:lnTo>
                      <a:pt x="52" y="506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41046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het Binnenhof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Den Haag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ANWB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Klokhuis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Volkskrant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</a:t>
            </a:r>
            <a:r>
              <a:rPr lang="nl-NL" sz="9600" b="1" dirty="0">
                <a:solidFill>
                  <a:schemeClr val="bg1"/>
                </a:solidFill>
              </a:rPr>
              <a:t>6</a:t>
            </a:r>
            <a:endParaRPr lang="nl-NL" sz="9600" b="1" dirty="0" smtClean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18 dag </a:t>
            </a:r>
            <a:r>
              <a:rPr lang="nl-NL" sz="3200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smtClean="0">
                <a:latin typeface="Calibri" panose="020F0502020204030204" pitchFamily="34" charset="0"/>
              </a:rPr>
              <a:t>Hoofdletter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</p:txBody>
      </p:sp>
      <p:grpSp>
        <p:nvGrpSpPr>
          <p:cNvPr id="7" name="Group 243"/>
          <p:cNvGrpSpPr>
            <a:grpSpLocks/>
          </p:cNvGrpSpPr>
          <p:nvPr/>
        </p:nvGrpSpPr>
        <p:grpSpPr bwMode="auto">
          <a:xfrm>
            <a:off x="4040225" y="2226953"/>
            <a:ext cx="3239543" cy="2659458"/>
            <a:chOff x="0" y="0"/>
            <a:chExt cx="624" cy="640"/>
          </a:xfrm>
        </p:grpSpPr>
        <p:grpSp>
          <p:nvGrpSpPr>
            <p:cNvPr id="8" name="Group 247"/>
            <p:cNvGrpSpPr>
              <a:grpSpLocks/>
            </p:cNvGrpSpPr>
            <p:nvPr/>
          </p:nvGrpSpPr>
          <p:grpSpPr bwMode="auto">
            <a:xfrm>
              <a:off x="0" y="0"/>
              <a:ext cx="624" cy="640"/>
              <a:chOff x="0" y="0"/>
              <a:chExt cx="624" cy="640"/>
            </a:xfrm>
          </p:grpSpPr>
          <p:sp>
            <p:nvSpPr>
              <p:cNvPr id="12" name="Freeform 249"/>
              <p:cNvSpPr>
                <a:spLocks/>
              </p:cNvSpPr>
              <p:nvPr/>
            </p:nvSpPr>
            <p:spPr bwMode="auto">
              <a:xfrm>
                <a:off x="0" y="0"/>
                <a:ext cx="624" cy="640"/>
              </a:xfrm>
              <a:custGeom>
                <a:avLst/>
                <a:gdLst>
                  <a:gd name="T0" fmla="*/ 587 w 624"/>
                  <a:gd name="T1" fmla="*/ 640 h 640"/>
                  <a:gd name="T2" fmla="*/ 37 w 624"/>
                  <a:gd name="T3" fmla="*/ 640 h 640"/>
                  <a:gd name="T4" fmla="*/ 22 w 624"/>
                  <a:gd name="T5" fmla="*/ 637 h 640"/>
                  <a:gd name="T6" fmla="*/ 11 w 624"/>
                  <a:gd name="T7" fmla="*/ 629 h 640"/>
                  <a:gd name="T8" fmla="*/ 3 w 624"/>
                  <a:gd name="T9" fmla="*/ 617 h 640"/>
                  <a:gd name="T10" fmla="*/ 0 w 624"/>
                  <a:gd name="T11" fmla="*/ 602 h 640"/>
                  <a:gd name="T12" fmla="*/ 0 w 624"/>
                  <a:gd name="T13" fmla="*/ 38 h 640"/>
                  <a:gd name="T14" fmla="*/ 3 w 624"/>
                  <a:gd name="T15" fmla="*/ 23 h 640"/>
                  <a:gd name="T16" fmla="*/ 11 w 624"/>
                  <a:gd name="T17" fmla="*/ 11 h 640"/>
                  <a:gd name="T18" fmla="*/ 22 w 624"/>
                  <a:gd name="T19" fmla="*/ 3 h 640"/>
                  <a:gd name="T20" fmla="*/ 37 w 624"/>
                  <a:gd name="T21" fmla="*/ 0 h 640"/>
                  <a:gd name="T22" fmla="*/ 587 w 624"/>
                  <a:gd name="T23" fmla="*/ 0 h 640"/>
                  <a:gd name="T24" fmla="*/ 601 w 624"/>
                  <a:gd name="T25" fmla="*/ 3 h 640"/>
                  <a:gd name="T26" fmla="*/ 613 w 624"/>
                  <a:gd name="T27" fmla="*/ 11 h 640"/>
                  <a:gd name="T28" fmla="*/ 620 w 624"/>
                  <a:gd name="T29" fmla="*/ 22 h 640"/>
                  <a:gd name="T30" fmla="*/ 28 w 624"/>
                  <a:gd name="T31" fmla="*/ 22 h 640"/>
                  <a:gd name="T32" fmla="*/ 22 w 624"/>
                  <a:gd name="T33" fmla="*/ 29 h 640"/>
                  <a:gd name="T34" fmla="*/ 22 w 624"/>
                  <a:gd name="T35" fmla="*/ 611 h 640"/>
                  <a:gd name="T36" fmla="*/ 28 w 624"/>
                  <a:gd name="T37" fmla="*/ 617 h 640"/>
                  <a:gd name="T38" fmla="*/ 620 w 624"/>
                  <a:gd name="T39" fmla="*/ 617 h 640"/>
                  <a:gd name="T40" fmla="*/ 613 w 624"/>
                  <a:gd name="T41" fmla="*/ 629 h 640"/>
                  <a:gd name="T42" fmla="*/ 601 w 624"/>
                  <a:gd name="T43" fmla="*/ 637 h 640"/>
                  <a:gd name="T44" fmla="*/ 587 w 624"/>
                  <a:gd name="T45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24" h="640">
                    <a:moveTo>
                      <a:pt x="587" y="640"/>
                    </a:moveTo>
                    <a:lnTo>
                      <a:pt x="37" y="640"/>
                    </a:lnTo>
                    <a:lnTo>
                      <a:pt x="22" y="637"/>
                    </a:lnTo>
                    <a:lnTo>
                      <a:pt x="11" y="629"/>
                    </a:lnTo>
                    <a:lnTo>
                      <a:pt x="3" y="617"/>
                    </a:lnTo>
                    <a:lnTo>
                      <a:pt x="0" y="602"/>
                    </a:lnTo>
                    <a:lnTo>
                      <a:pt x="0" y="38"/>
                    </a:lnTo>
                    <a:lnTo>
                      <a:pt x="3" y="23"/>
                    </a:lnTo>
                    <a:lnTo>
                      <a:pt x="11" y="11"/>
                    </a:lnTo>
                    <a:lnTo>
                      <a:pt x="22" y="3"/>
                    </a:lnTo>
                    <a:lnTo>
                      <a:pt x="37" y="0"/>
                    </a:lnTo>
                    <a:lnTo>
                      <a:pt x="587" y="0"/>
                    </a:lnTo>
                    <a:lnTo>
                      <a:pt x="601" y="3"/>
                    </a:lnTo>
                    <a:lnTo>
                      <a:pt x="613" y="11"/>
                    </a:lnTo>
                    <a:lnTo>
                      <a:pt x="620" y="22"/>
                    </a:lnTo>
                    <a:lnTo>
                      <a:pt x="28" y="22"/>
                    </a:lnTo>
                    <a:lnTo>
                      <a:pt x="22" y="29"/>
                    </a:lnTo>
                    <a:lnTo>
                      <a:pt x="22" y="611"/>
                    </a:lnTo>
                    <a:lnTo>
                      <a:pt x="28" y="617"/>
                    </a:lnTo>
                    <a:lnTo>
                      <a:pt x="620" y="617"/>
                    </a:lnTo>
                    <a:lnTo>
                      <a:pt x="613" y="629"/>
                    </a:lnTo>
                    <a:lnTo>
                      <a:pt x="601" y="637"/>
                    </a:lnTo>
                    <a:lnTo>
                      <a:pt x="587" y="64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3" name="Freeform 248"/>
              <p:cNvSpPr>
                <a:spLocks/>
              </p:cNvSpPr>
              <p:nvPr/>
            </p:nvSpPr>
            <p:spPr bwMode="auto">
              <a:xfrm>
                <a:off x="0" y="0"/>
                <a:ext cx="624" cy="640"/>
              </a:xfrm>
              <a:custGeom>
                <a:avLst/>
                <a:gdLst>
                  <a:gd name="T0" fmla="*/ 620 w 624"/>
                  <a:gd name="T1" fmla="*/ 617 h 640"/>
                  <a:gd name="T2" fmla="*/ 595 w 624"/>
                  <a:gd name="T3" fmla="*/ 617 h 640"/>
                  <a:gd name="T4" fmla="*/ 602 w 624"/>
                  <a:gd name="T5" fmla="*/ 611 h 640"/>
                  <a:gd name="T6" fmla="*/ 602 w 624"/>
                  <a:gd name="T7" fmla="*/ 29 h 640"/>
                  <a:gd name="T8" fmla="*/ 595 w 624"/>
                  <a:gd name="T9" fmla="*/ 22 h 640"/>
                  <a:gd name="T10" fmla="*/ 620 w 624"/>
                  <a:gd name="T11" fmla="*/ 22 h 640"/>
                  <a:gd name="T12" fmla="*/ 621 w 624"/>
                  <a:gd name="T13" fmla="*/ 23 h 640"/>
                  <a:gd name="T14" fmla="*/ 624 w 624"/>
                  <a:gd name="T15" fmla="*/ 38 h 640"/>
                  <a:gd name="T16" fmla="*/ 624 w 624"/>
                  <a:gd name="T17" fmla="*/ 602 h 640"/>
                  <a:gd name="T18" fmla="*/ 621 w 624"/>
                  <a:gd name="T19" fmla="*/ 617 h 640"/>
                  <a:gd name="T20" fmla="*/ 620 w 624"/>
                  <a:gd name="T21" fmla="*/ 617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4" h="640">
                    <a:moveTo>
                      <a:pt x="620" y="617"/>
                    </a:moveTo>
                    <a:lnTo>
                      <a:pt x="595" y="617"/>
                    </a:lnTo>
                    <a:lnTo>
                      <a:pt x="602" y="611"/>
                    </a:lnTo>
                    <a:lnTo>
                      <a:pt x="602" y="29"/>
                    </a:lnTo>
                    <a:lnTo>
                      <a:pt x="595" y="22"/>
                    </a:lnTo>
                    <a:lnTo>
                      <a:pt x="620" y="22"/>
                    </a:lnTo>
                    <a:lnTo>
                      <a:pt x="621" y="23"/>
                    </a:lnTo>
                    <a:lnTo>
                      <a:pt x="624" y="38"/>
                    </a:lnTo>
                    <a:lnTo>
                      <a:pt x="624" y="602"/>
                    </a:lnTo>
                    <a:lnTo>
                      <a:pt x="621" y="617"/>
                    </a:lnTo>
                    <a:lnTo>
                      <a:pt x="620" y="617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</p:grpSp>
        <p:grpSp>
          <p:nvGrpSpPr>
            <p:cNvPr id="9" name="Group 244"/>
            <p:cNvGrpSpPr>
              <a:grpSpLocks/>
            </p:cNvGrpSpPr>
            <p:nvPr/>
          </p:nvGrpSpPr>
          <p:grpSpPr bwMode="auto">
            <a:xfrm>
              <a:off x="258" y="65"/>
              <a:ext cx="105" cy="507"/>
              <a:chOff x="258" y="65"/>
              <a:chExt cx="105" cy="507"/>
            </a:xfrm>
          </p:grpSpPr>
          <p:sp>
            <p:nvSpPr>
              <p:cNvPr id="10" name="Freeform 246"/>
              <p:cNvSpPr>
                <a:spLocks/>
              </p:cNvSpPr>
              <p:nvPr/>
            </p:nvSpPr>
            <p:spPr bwMode="auto">
              <a:xfrm>
                <a:off x="258" y="65"/>
                <a:ext cx="105" cy="507"/>
              </a:xfrm>
              <a:custGeom>
                <a:avLst/>
                <a:gdLst>
                  <a:gd name="T0" fmla="+- 0 310 258"/>
                  <a:gd name="T1" fmla="*/ T0 w 105"/>
                  <a:gd name="T2" fmla="+- 0 424 65"/>
                  <a:gd name="T3" fmla="*/ 424 h 507"/>
                  <a:gd name="T4" fmla="+- 0 291 258"/>
                  <a:gd name="T5" fmla="*/ T4 w 105"/>
                  <a:gd name="T6" fmla="+- 0 420 65"/>
                  <a:gd name="T7" fmla="*/ 420 h 507"/>
                  <a:gd name="T8" fmla="+- 0 276 258"/>
                  <a:gd name="T9" fmla="*/ T8 w 105"/>
                  <a:gd name="T10" fmla="+- 0 411 65"/>
                  <a:gd name="T11" fmla="*/ 411 h 507"/>
                  <a:gd name="T12" fmla="+- 0 266 258"/>
                  <a:gd name="T13" fmla="*/ T12 w 105"/>
                  <a:gd name="T14" fmla="+- 0 396 65"/>
                  <a:gd name="T15" fmla="*/ 396 h 507"/>
                  <a:gd name="T16" fmla="+- 0 262 258"/>
                  <a:gd name="T17" fmla="*/ T16 w 105"/>
                  <a:gd name="T18" fmla="+- 0 377 65"/>
                  <a:gd name="T19" fmla="*/ 377 h 507"/>
                  <a:gd name="T20" fmla="+- 0 262 258"/>
                  <a:gd name="T21" fmla="*/ T20 w 105"/>
                  <a:gd name="T22" fmla="+- 0 112 65"/>
                  <a:gd name="T23" fmla="*/ 112 h 507"/>
                  <a:gd name="T24" fmla="+- 0 266 258"/>
                  <a:gd name="T25" fmla="*/ T24 w 105"/>
                  <a:gd name="T26" fmla="+- 0 93 65"/>
                  <a:gd name="T27" fmla="*/ 93 h 507"/>
                  <a:gd name="T28" fmla="+- 0 276 258"/>
                  <a:gd name="T29" fmla="*/ T28 w 105"/>
                  <a:gd name="T30" fmla="+- 0 78 65"/>
                  <a:gd name="T31" fmla="*/ 78 h 507"/>
                  <a:gd name="T32" fmla="+- 0 291 258"/>
                  <a:gd name="T33" fmla="*/ T32 w 105"/>
                  <a:gd name="T34" fmla="+- 0 69 65"/>
                  <a:gd name="T35" fmla="*/ 69 h 507"/>
                  <a:gd name="T36" fmla="+- 0 310 258"/>
                  <a:gd name="T37" fmla="*/ T36 w 105"/>
                  <a:gd name="T38" fmla="+- 0 65 65"/>
                  <a:gd name="T39" fmla="*/ 65 h 507"/>
                  <a:gd name="T40" fmla="+- 0 329 258"/>
                  <a:gd name="T41" fmla="*/ T40 w 105"/>
                  <a:gd name="T42" fmla="+- 0 69 65"/>
                  <a:gd name="T43" fmla="*/ 69 h 507"/>
                  <a:gd name="T44" fmla="+- 0 345 258"/>
                  <a:gd name="T45" fmla="*/ T44 w 105"/>
                  <a:gd name="T46" fmla="+- 0 78 65"/>
                  <a:gd name="T47" fmla="*/ 78 h 507"/>
                  <a:gd name="T48" fmla="+- 0 355 258"/>
                  <a:gd name="T49" fmla="*/ T48 w 105"/>
                  <a:gd name="T50" fmla="+- 0 93 65"/>
                  <a:gd name="T51" fmla="*/ 93 h 507"/>
                  <a:gd name="T52" fmla="+- 0 359 258"/>
                  <a:gd name="T53" fmla="*/ T52 w 105"/>
                  <a:gd name="T54" fmla="+- 0 112 65"/>
                  <a:gd name="T55" fmla="*/ 112 h 507"/>
                  <a:gd name="T56" fmla="+- 0 359 258"/>
                  <a:gd name="T57" fmla="*/ T56 w 105"/>
                  <a:gd name="T58" fmla="+- 0 377 65"/>
                  <a:gd name="T59" fmla="*/ 377 h 507"/>
                  <a:gd name="T60" fmla="+- 0 355 258"/>
                  <a:gd name="T61" fmla="*/ T60 w 105"/>
                  <a:gd name="T62" fmla="+- 0 396 65"/>
                  <a:gd name="T63" fmla="*/ 396 h 507"/>
                  <a:gd name="T64" fmla="+- 0 345 258"/>
                  <a:gd name="T65" fmla="*/ T64 w 105"/>
                  <a:gd name="T66" fmla="+- 0 411 65"/>
                  <a:gd name="T67" fmla="*/ 411 h 507"/>
                  <a:gd name="T68" fmla="+- 0 329 258"/>
                  <a:gd name="T69" fmla="*/ T68 w 105"/>
                  <a:gd name="T70" fmla="+- 0 420 65"/>
                  <a:gd name="T71" fmla="*/ 420 h 507"/>
                  <a:gd name="T72" fmla="+- 0 310 258"/>
                  <a:gd name="T73" fmla="*/ T72 w 105"/>
                  <a:gd name="T74" fmla="+- 0 424 65"/>
                  <a:gd name="T75" fmla="*/ 424 h 50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</a:cxnLst>
                <a:rect l="0" t="0" r="r" b="b"/>
                <a:pathLst>
                  <a:path w="105" h="507">
                    <a:moveTo>
                      <a:pt x="52" y="359"/>
                    </a:moveTo>
                    <a:lnTo>
                      <a:pt x="33" y="355"/>
                    </a:lnTo>
                    <a:lnTo>
                      <a:pt x="18" y="346"/>
                    </a:lnTo>
                    <a:lnTo>
                      <a:pt x="8" y="331"/>
                    </a:lnTo>
                    <a:lnTo>
                      <a:pt x="4" y="312"/>
                    </a:lnTo>
                    <a:lnTo>
                      <a:pt x="4" y="47"/>
                    </a:lnTo>
                    <a:lnTo>
                      <a:pt x="8" y="28"/>
                    </a:lnTo>
                    <a:lnTo>
                      <a:pt x="18" y="13"/>
                    </a:lnTo>
                    <a:lnTo>
                      <a:pt x="33" y="4"/>
                    </a:lnTo>
                    <a:lnTo>
                      <a:pt x="52" y="0"/>
                    </a:lnTo>
                    <a:lnTo>
                      <a:pt x="71" y="4"/>
                    </a:lnTo>
                    <a:lnTo>
                      <a:pt x="87" y="13"/>
                    </a:lnTo>
                    <a:lnTo>
                      <a:pt x="97" y="28"/>
                    </a:lnTo>
                    <a:lnTo>
                      <a:pt x="101" y="47"/>
                    </a:lnTo>
                    <a:lnTo>
                      <a:pt x="101" y="312"/>
                    </a:lnTo>
                    <a:lnTo>
                      <a:pt x="97" y="331"/>
                    </a:lnTo>
                    <a:lnTo>
                      <a:pt x="87" y="346"/>
                    </a:lnTo>
                    <a:lnTo>
                      <a:pt x="71" y="355"/>
                    </a:lnTo>
                    <a:lnTo>
                      <a:pt x="52" y="359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1" name="Freeform 245"/>
              <p:cNvSpPr>
                <a:spLocks/>
              </p:cNvSpPr>
              <p:nvPr/>
            </p:nvSpPr>
            <p:spPr bwMode="auto">
              <a:xfrm>
                <a:off x="258" y="65"/>
                <a:ext cx="105" cy="507"/>
              </a:xfrm>
              <a:custGeom>
                <a:avLst/>
                <a:gdLst>
                  <a:gd name="T0" fmla="+- 0 310 258"/>
                  <a:gd name="T1" fmla="*/ T0 w 105"/>
                  <a:gd name="T2" fmla="+- 0 571 65"/>
                  <a:gd name="T3" fmla="*/ 571 h 507"/>
                  <a:gd name="T4" fmla="+- 0 290 258"/>
                  <a:gd name="T5" fmla="*/ T4 w 105"/>
                  <a:gd name="T6" fmla="+- 0 567 65"/>
                  <a:gd name="T7" fmla="*/ 567 h 507"/>
                  <a:gd name="T8" fmla="+- 0 273 258"/>
                  <a:gd name="T9" fmla="*/ T8 w 105"/>
                  <a:gd name="T10" fmla="+- 0 556 65"/>
                  <a:gd name="T11" fmla="*/ 556 h 507"/>
                  <a:gd name="T12" fmla="+- 0 262 258"/>
                  <a:gd name="T13" fmla="*/ T12 w 105"/>
                  <a:gd name="T14" fmla="+- 0 539 65"/>
                  <a:gd name="T15" fmla="*/ 539 h 507"/>
                  <a:gd name="T16" fmla="+- 0 258 258"/>
                  <a:gd name="T17" fmla="*/ T16 w 105"/>
                  <a:gd name="T18" fmla="+- 0 518 65"/>
                  <a:gd name="T19" fmla="*/ 518 h 507"/>
                  <a:gd name="T20" fmla="+- 0 262 258"/>
                  <a:gd name="T21" fmla="*/ T20 w 105"/>
                  <a:gd name="T22" fmla="+- 0 497 65"/>
                  <a:gd name="T23" fmla="*/ 497 h 507"/>
                  <a:gd name="T24" fmla="+- 0 273 258"/>
                  <a:gd name="T25" fmla="*/ T24 w 105"/>
                  <a:gd name="T26" fmla="+- 0 480 65"/>
                  <a:gd name="T27" fmla="*/ 480 h 507"/>
                  <a:gd name="T28" fmla="+- 0 290 258"/>
                  <a:gd name="T29" fmla="*/ T28 w 105"/>
                  <a:gd name="T30" fmla="+- 0 468 65"/>
                  <a:gd name="T31" fmla="*/ 468 h 507"/>
                  <a:gd name="T32" fmla="+- 0 310 258"/>
                  <a:gd name="T33" fmla="*/ T32 w 105"/>
                  <a:gd name="T34" fmla="+- 0 464 65"/>
                  <a:gd name="T35" fmla="*/ 464 h 507"/>
                  <a:gd name="T36" fmla="+- 0 331 258"/>
                  <a:gd name="T37" fmla="*/ T36 w 105"/>
                  <a:gd name="T38" fmla="+- 0 468 65"/>
                  <a:gd name="T39" fmla="*/ 468 h 507"/>
                  <a:gd name="T40" fmla="+- 0 347 258"/>
                  <a:gd name="T41" fmla="*/ T40 w 105"/>
                  <a:gd name="T42" fmla="+- 0 480 65"/>
                  <a:gd name="T43" fmla="*/ 480 h 507"/>
                  <a:gd name="T44" fmla="+- 0 358 258"/>
                  <a:gd name="T45" fmla="*/ T44 w 105"/>
                  <a:gd name="T46" fmla="+- 0 497 65"/>
                  <a:gd name="T47" fmla="*/ 497 h 507"/>
                  <a:gd name="T48" fmla="+- 0 363 258"/>
                  <a:gd name="T49" fmla="*/ T48 w 105"/>
                  <a:gd name="T50" fmla="+- 0 518 65"/>
                  <a:gd name="T51" fmla="*/ 518 h 507"/>
                  <a:gd name="T52" fmla="+- 0 358 258"/>
                  <a:gd name="T53" fmla="*/ T52 w 105"/>
                  <a:gd name="T54" fmla="+- 0 539 65"/>
                  <a:gd name="T55" fmla="*/ 539 h 507"/>
                  <a:gd name="T56" fmla="+- 0 347 258"/>
                  <a:gd name="T57" fmla="*/ T56 w 105"/>
                  <a:gd name="T58" fmla="+- 0 556 65"/>
                  <a:gd name="T59" fmla="*/ 556 h 507"/>
                  <a:gd name="T60" fmla="+- 0 331 258"/>
                  <a:gd name="T61" fmla="*/ T60 w 105"/>
                  <a:gd name="T62" fmla="+- 0 567 65"/>
                  <a:gd name="T63" fmla="*/ 567 h 507"/>
                  <a:gd name="T64" fmla="+- 0 310 258"/>
                  <a:gd name="T65" fmla="*/ T64 w 105"/>
                  <a:gd name="T66" fmla="+- 0 571 65"/>
                  <a:gd name="T67" fmla="*/ 571 h 50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</a:cxnLst>
                <a:rect l="0" t="0" r="r" b="b"/>
                <a:pathLst>
                  <a:path w="105" h="507">
                    <a:moveTo>
                      <a:pt x="52" y="506"/>
                    </a:moveTo>
                    <a:lnTo>
                      <a:pt x="32" y="502"/>
                    </a:lnTo>
                    <a:lnTo>
                      <a:pt x="15" y="491"/>
                    </a:lnTo>
                    <a:lnTo>
                      <a:pt x="4" y="474"/>
                    </a:lnTo>
                    <a:lnTo>
                      <a:pt x="0" y="453"/>
                    </a:lnTo>
                    <a:lnTo>
                      <a:pt x="4" y="432"/>
                    </a:lnTo>
                    <a:lnTo>
                      <a:pt x="15" y="415"/>
                    </a:lnTo>
                    <a:lnTo>
                      <a:pt x="32" y="403"/>
                    </a:lnTo>
                    <a:lnTo>
                      <a:pt x="52" y="399"/>
                    </a:lnTo>
                    <a:lnTo>
                      <a:pt x="73" y="403"/>
                    </a:lnTo>
                    <a:lnTo>
                      <a:pt x="89" y="415"/>
                    </a:lnTo>
                    <a:lnTo>
                      <a:pt x="100" y="432"/>
                    </a:lnTo>
                    <a:lnTo>
                      <a:pt x="105" y="453"/>
                    </a:lnTo>
                    <a:lnTo>
                      <a:pt x="100" y="474"/>
                    </a:lnTo>
                    <a:lnTo>
                      <a:pt x="89" y="491"/>
                    </a:lnTo>
                    <a:lnTo>
                      <a:pt x="73" y="502"/>
                    </a:lnTo>
                    <a:lnTo>
                      <a:pt x="52" y="506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57295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Berlijn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Berlijnse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Hij riep: “Kijk daar!”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Zij zei: “Wauw!”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790309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</a:t>
            </a:r>
            <a:r>
              <a:rPr lang="nl-NL" sz="9600" b="1" smtClean="0"/>
              <a:t>e </a:t>
            </a:r>
            <a:r>
              <a:rPr lang="nl-NL" sz="9600" b="1" dirty="0" smtClean="0"/>
              <a:t>Tweede Wereldoorlog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1908974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134</Words>
  <Application>Microsoft Macintosh PowerPoint</Application>
  <PresentationFormat>Aangepast</PresentationFormat>
  <Paragraphs>118</Paragraphs>
  <Slides>42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42</vt:i4>
      </vt:variant>
    </vt:vector>
  </HeadingPairs>
  <TitlesOfParts>
    <vt:vector size="43" baseType="lpstr">
      <vt:lpstr>Kantoorthema</vt:lpstr>
      <vt:lpstr>PowerPoint-presentatie</vt:lpstr>
      <vt:lpstr>Logischwoord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Krabwoord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Krabwoord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Hoofdletter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Hoofdletter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- -</cp:lastModifiedBy>
  <cp:revision>15</cp:revision>
  <dcterms:created xsi:type="dcterms:W3CDTF">2015-08-26T13:30:34Z</dcterms:created>
  <dcterms:modified xsi:type="dcterms:W3CDTF">2016-08-28T19:11:48Z</dcterms:modified>
</cp:coreProperties>
</file>