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87" r:id="rId3"/>
    <p:sldId id="288" r:id="rId4"/>
    <p:sldId id="291" r:id="rId5"/>
    <p:sldId id="292" r:id="rId6"/>
    <p:sldId id="293" r:id="rId7"/>
    <p:sldId id="294" r:id="rId8"/>
    <p:sldId id="295" r:id="rId9"/>
    <p:sldId id="296" r:id="rId10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4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435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11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2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993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18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41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40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92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880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3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798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479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12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graven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stuiven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wrijven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werven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trekken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verzinnen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zullen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zwellen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2612571" y="1942011"/>
            <a:ext cx="12714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graaf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stuif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wrijf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werf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zal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zwel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484913" y="1942011"/>
            <a:ext cx="12975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groef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stoof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wreef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wierf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trok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verzon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zou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zwol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297674" y="1942011"/>
            <a:ext cx="2088680" cy="369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gegraven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ben/heb gestoven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gewreven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geworven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getrokken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verzonnen</a:t>
            </a:r>
          </a:p>
          <a:p>
            <a:pPr>
              <a:lnSpc>
                <a:spcPct val="150000"/>
              </a:lnSpc>
            </a:pPr>
            <a:endParaRPr lang="nl-NL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gezwollen</a:t>
            </a:r>
          </a:p>
        </p:txBody>
      </p:sp>
      <p:pic>
        <p:nvPicPr>
          <p:cNvPr id="14" name="Afbeelding 13" descr="kalende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56" y="5374430"/>
            <a:ext cx="1314795" cy="136132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2769">
            <a:off x="94374" y="127249"/>
            <a:ext cx="2623759" cy="19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67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12  </a:t>
            </a:r>
          </a:p>
        </p:txBody>
      </p:sp>
      <p:pic>
        <p:nvPicPr>
          <p:cNvPr id="3" name="Afbeelding 2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879" y="5415622"/>
            <a:ext cx="1294950" cy="1340778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bezetten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opletten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pakken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schoppen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slikken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stoppen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straffen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vissen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27145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slik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vis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4484913" y="1942011"/>
            <a:ext cx="148916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bezette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lette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pakte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schopte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slikte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stopte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strafte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viste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6297674" y="1942011"/>
            <a:ext cx="2088680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bezet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opgelet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opgepakt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geschopt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geslikt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gestopt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heb/ben gestraft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gevist</a:t>
            </a: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6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695">
            <a:off x="373541" y="163045"/>
            <a:ext cx="1657184" cy="185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07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12  </a:t>
            </a:r>
          </a:p>
        </p:txBody>
      </p:sp>
      <p:pic>
        <p:nvPicPr>
          <p:cNvPr id="3" name="Afbeelding 2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243" y="5477268"/>
            <a:ext cx="1235411" cy="1279132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breien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duwen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fluisteren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huilen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kleuren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oefenen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ruilen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opvolgen</a:t>
            </a:r>
          </a:p>
        </p:txBody>
      </p:sp>
      <p:pic>
        <p:nvPicPr>
          <p:cNvPr id="15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Afbeelding 16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2612571" y="1942011"/>
            <a:ext cx="151529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brei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duw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fluister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huil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kleur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oefen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ruil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volg op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4484913" y="1942011"/>
            <a:ext cx="169817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breide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duwde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fluisterde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huilde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kleurde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oefende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ruilde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volgde op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6297674" y="1942011"/>
            <a:ext cx="234781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gebreid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geduwd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gefluisterd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gehuild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gekleurd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geoefend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geruild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opgevolgd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326">
            <a:off x="379370" y="111126"/>
            <a:ext cx="1797773" cy="183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24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13  </a:t>
            </a:r>
          </a:p>
        </p:txBody>
      </p:sp>
      <p:pic>
        <p:nvPicPr>
          <p:cNvPr id="14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Afbeelding 15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7" name="Tekstvak 16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bedriegen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genieten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verzwelgen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gieten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prijzen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sluipen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opsluiten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smelten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43895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bedrieg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geniet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verzwelg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giet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prijs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sluip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sluit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smelt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484912" y="1942011"/>
            <a:ext cx="181276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bedroog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genoot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verzwolg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goot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prees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sloop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sloot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smolt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6297674" y="1942011"/>
            <a:ext cx="232256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bedrogen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genoten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verzwolgen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gegoten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heb/ben geprezen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geslopen</a:t>
            </a:r>
          </a:p>
          <a:p>
            <a:pPr>
              <a:lnSpc>
                <a:spcPct val="150000"/>
              </a:lnSpc>
            </a:pPr>
            <a:r>
              <a:rPr lang="nl-NL" dirty="0">
                <a:solidFill>
                  <a:schemeClr val="bg1"/>
                </a:solidFill>
              </a:rPr>
              <a:t>heb/ben opgesloten</a:t>
            </a:r>
          </a:p>
          <a:p>
            <a:pPr>
              <a:lnSpc>
                <a:spcPct val="150000"/>
              </a:lnSpc>
            </a:pPr>
            <a:r>
              <a:rPr lang="nl-NL" dirty="0">
                <a:solidFill>
                  <a:schemeClr val="bg1"/>
                </a:solidFill>
              </a:rPr>
              <a:t>heb/ben gesmolten</a:t>
            </a:r>
          </a:p>
        </p:txBody>
      </p:sp>
      <p:pic>
        <p:nvPicPr>
          <p:cNvPr id="13" name="Afbeelding 12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907" y="5611371"/>
            <a:ext cx="1105891" cy="1145029"/>
          </a:xfrm>
          <a:prstGeom prst="rect">
            <a:avLst/>
          </a:prstGeom>
        </p:spPr>
      </p:pic>
      <p:pic>
        <p:nvPicPr>
          <p:cNvPr id="18" name="Picture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2769">
            <a:off x="94374" y="127249"/>
            <a:ext cx="2623759" cy="19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13  </a:t>
            </a:r>
          </a:p>
        </p:txBody>
      </p:sp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putten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schatten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spotten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snikken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verslepen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verslikken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verplichten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verlichten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27145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put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spot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snik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versleep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verslik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verplicht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verlicht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4484913" y="1942011"/>
            <a:ext cx="151366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putte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schatte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spotte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snikte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versleepte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verslikte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verplichtte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verlichtte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6297673" y="1942011"/>
            <a:ext cx="225414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geput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geschat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gespot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gesnikt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versleept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verslikt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heb/ben verplicht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verlicht</a:t>
            </a:r>
          </a:p>
        </p:txBody>
      </p:sp>
      <p:pic>
        <p:nvPicPr>
          <p:cNvPr id="17" name="Afbeelding 16" descr="kalende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106" y="5439951"/>
            <a:ext cx="1271452" cy="1316449"/>
          </a:xfrm>
          <a:prstGeom prst="rect">
            <a:avLst/>
          </a:prstGeom>
        </p:spPr>
      </p:pic>
      <p:pic>
        <p:nvPicPr>
          <p:cNvPr id="16" name="Picture 1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695">
            <a:off x="373541" y="163045"/>
            <a:ext cx="1657184" cy="185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595" y="5393932"/>
            <a:ext cx="1369480" cy="1417947"/>
          </a:xfrm>
          <a:prstGeom prst="rect">
            <a:avLst/>
          </a:prstGeom>
        </p:spPr>
      </p:pic>
      <p:pic>
        <p:nvPicPr>
          <p:cNvPr id="16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Afbeelding 17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13  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992777" y="1942011"/>
            <a:ext cx="173068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niezen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omhelzen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razen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blozen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verbazen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verhuizen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verwaarlozen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vrezen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2612571" y="1942011"/>
            <a:ext cx="187234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nies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omhels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raas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bloos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verbaas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verhuis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verwaarloos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vrees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64691" y="1942011"/>
            <a:ext cx="1950721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niesde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omhelsde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raasde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bloosde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verbaasde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verhuisde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verwaarloosde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vreesde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6026143" y="1942011"/>
            <a:ext cx="265630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geniesd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heb/ben omhelsd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geraasd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gebloosd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verbaasd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heb/ben verhuisd</a:t>
            </a:r>
          </a:p>
          <a:p>
            <a:pPr>
              <a:lnSpc>
                <a:spcPct val="150000"/>
              </a:lnSpc>
            </a:pPr>
            <a:r>
              <a:rPr lang="nl-NL" dirty="0">
                <a:solidFill>
                  <a:schemeClr val="bg1"/>
                </a:solidFill>
              </a:rPr>
              <a:t>heb/ben verwaarloosd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gevreesd</a:t>
            </a: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326">
            <a:off x="379370" y="111126"/>
            <a:ext cx="1797773" cy="183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14  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aanbevelen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bewegen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verlaten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dragen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optreden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0" y="1942011"/>
            <a:ext cx="162712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beveel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beweeg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vergeet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verlaat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draag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treed op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4239696" y="1942011"/>
            <a:ext cx="1812761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beval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bewoog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verliet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droeg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trad op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6052457" y="1942011"/>
            <a:ext cx="234122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aanbevolen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bewogen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vergeten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verlaten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gedragen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gestoken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gestolen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opgetreden</a:t>
            </a:r>
          </a:p>
        </p:txBody>
      </p:sp>
      <p:pic>
        <p:nvPicPr>
          <p:cNvPr id="18" name="Afbeelding 17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914" y="5404206"/>
            <a:ext cx="1318869" cy="1365545"/>
          </a:xfrm>
          <a:prstGeom prst="rect">
            <a:avLst/>
          </a:prstGeom>
        </p:spPr>
      </p:pic>
      <p:pic>
        <p:nvPicPr>
          <p:cNvPr id="19" name="Picture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2769">
            <a:off x="94374" y="127249"/>
            <a:ext cx="2623759" cy="19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482" y="5496674"/>
            <a:ext cx="1267341" cy="1312192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14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inlichten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opluchten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trachten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verplichten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verwachten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opwachten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63721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licht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lucht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verplicht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wacht op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4484913" y="1942011"/>
            <a:ext cx="163858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hechtte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lichtte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luchtte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richtte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trachtte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verplichtte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verwachtte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wachtte op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6297673" y="1942011"/>
            <a:ext cx="228897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gehecht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ingelicht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opgelucht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gericht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getracht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heb/ben verplicht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verwacht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opgewacht</a:t>
            </a:r>
          </a:p>
        </p:txBody>
      </p:sp>
      <p:pic>
        <p:nvPicPr>
          <p:cNvPr id="17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695">
            <a:off x="373541" y="163045"/>
            <a:ext cx="1657184" cy="185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663" y="5424755"/>
            <a:ext cx="1384256" cy="143324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14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blozen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bonzen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glanzen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grazen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belanden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bloeden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uitbroeden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61841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bloos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bons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glans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graas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beland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bloed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broed uit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4249982" y="1942011"/>
            <a:ext cx="181276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bloosde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bonsde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glansde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graasde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belandde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bloedde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brandde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broedde uit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6062742" y="1942011"/>
            <a:ext cx="2428315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gebloosd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gebonsd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geglansd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gegraasd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beland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gebloed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gebrand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uitgebroed</a:t>
            </a:r>
          </a:p>
        </p:txBody>
      </p:sp>
      <p:pic>
        <p:nvPicPr>
          <p:cNvPr id="17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326">
            <a:off x="379370" y="111126"/>
            <a:ext cx="1797773" cy="183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414</Words>
  <Application>Microsoft Office PowerPoint</Application>
  <PresentationFormat>Diavoorstelling (4:3)</PresentationFormat>
  <Paragraphs>297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Segoe Print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- -</dc:creator>
  <cp:lastModifiedBy>Matt Hofstee</cp:lastModifiedBy>
  <cp:revision>53</cp:revision>
  <dcterms:created xsi:type="dcterms:W3CDTF">2015-04-21T10:27:57Z</dcterms:created>
  <dcterms:modified xsi:type="dcterms:W3CDTF">2019-10-24T09:59:58Z</dcterms:modified>
</cp:coreProperties>
</file>