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7" r:id="rId3"/>
    <p:sldId id="288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51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15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strijden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verbieden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bezwijken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schijnen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612571" y="1942011"/>
            <a:ext cx="127145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verbied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bezwijk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schijn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484913" y="1942011"/>
            <a:ext cx="129757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verbood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bezweek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scheen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297674" y="1942011"/>
            <a:ext cx="208868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gestreden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verboden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verslonden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verwond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verzonden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bezweken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gebleken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geschenen</a:t>
            </a:r>
          </a:p>
        </p:txBody>
      </p:sp>
      <p:pic>
        <p:nvPicPr>
          <p:cNvPr id="14" name="Afbeelding 13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56" y="5374430"/>
            <a:ext cx="1314795" cy="136132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15  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879" y="5415622"/>
            <a:ext cx="1294950" cy="1340778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feesten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sporten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starten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storten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feest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stort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48916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feestte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sportte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startte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stortte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4" y="1942011"/>
            <a:ext cx="208868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gebarsten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gefeest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geplant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gesport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gestart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gestort</a:t>
            </a: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15  </a:t>
            </a:r>
          </a:p>
        </p:txBody>
      </p:sp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43" y="5477268"/>
            <a:ext cx="1235411" cy="1279132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eindigen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kleien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reizen</a:t>
            </a:r>
          </a:p>
        </p:txBody>
      </p:sp>
      <p:pic>
        <p:nvPicPr>
          <p:cNvPr id="15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Afbeelding 16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2612571" y="1942011"/>
            <a:ext cx="151529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eindig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reis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4484913" y="1942011"/>
            <a:ext cx="169817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eindigde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reisde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297674" y="1942011"/>
            <a:ext cx="234781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geproefd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gestreefd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geverfd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gezweefd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geëindigd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gekleid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gereisd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16  </a:t>
            </a:r>
          </a:p>
        </p:txBody>
      </p:sp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uitblikken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slinken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knijpen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lijden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schrijden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43895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blink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slink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stink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knijp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schrijd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484912" y="1942011"/>
            <a:ext cx="181276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blonk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slonk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stonk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greep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kneep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schreed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297674" y="1942011"/>
            <a:ext cx="232256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uitgeblonken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geslonken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gestonken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geknepen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geschreden</a:t>
            </a: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907" y="5611371"/>
            <a:ext cx="1105891" cy="1145029"/>
          </a:xfrm>
          <a:prstGeom prst="rect">
            <a:avLst/>
          </a:prstGeom>
        </p:spPr>
      </p:pic>
      <p:pic>
        <p:nvPicPr>
          <p:cNvPr id="18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16  </a:t>
            </a:r>
          </a:p>
        </p:txBody>
      </p:sp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boksen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botsen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eisen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kaarten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merken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plaatsen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leegpompen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wensen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69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boks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bots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kaart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merk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plaats</a:t>
            </a:r>
          </a:p>
          <a:p>
            <a:pPr>
              <a:lnSpc>
                <a:spcPct val="150000"/>
              </a:lnSpc>
            </a:pPr>
            <a:r>
              <a:rPr lang="nl-NL" sz="1900" dirty="0">
                <a:solidFill>
                  <a:schemeClr val="bg1"/>
                </a:solidFill>
              </a:rPr>
              <a:t>pomp leeg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wens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5136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bokste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botste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eiste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kaartte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merkte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plaatste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pompte leeg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wenste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3" y="1942011"/>
            <a:ext cx="225414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gebokst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gebotst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geëist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gekaart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gemerkt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geplaatst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leeggepompt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gewenst</a:t>
            </a: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106" y="5439951"/>
            <a:ext cx="1271452" cy="1316449"/>
          </a:xfrm>
          <a:prstGeom prst="rect">
            <a:avLst/>
          </a:prstGeom>
        </p:spPr>
      </p:pic>
      <p:pic>
        <p:nvPicPr>
          <p:cNvPr id="16" name="Picture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95" y="5393932"/>
            <a:ext cx="1369480" cy="1417947"/>
          </a:xfrm>
          <a:prstGeom prst="rect">
            <a:avLst/>
          </a:prstGeom>
        </p:spPr>
      </p:pic>
      <p:pic>
        <p:nvPicPr>
          <p:cNvPr id="16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Afbeelding 17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16  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992777" y="1942011"/>
            <a:ext cx="173068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draven</a:t>
            </a:r>
          </a:p>
          <a:p>
            <a:pPr>
              <a:lnSpc>
                <a:spcPct val="150000"/>
              </a:lnSpc>
            </a:pPr>
            <a:r>
              <a:rPr lang="nl-NL" sz="2000" dirty="0" err="1">
                <a:solidFill>
                  <a:schemeClr val="bg1"/>
                </a:solidFill>
              </a:rPr>
              <a:t>durve</a:t>
            </a:r>
            <a:r>
              <a:rPr lang="en-US" sz="2000" dirty="0">
                <a:solidFill>
                  <a:schemeClr val="bg1"/>
                </a:solidFill>
              </a:rPr>
              <a:t>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erven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handhaven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hoeven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612571" y="1942011"/>
            <a:ext cx="187234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handhaaf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hoef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64691" y="1942011"/>
            <a:ext cx="195072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beleefde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beloofde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durfde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erfde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handhaafde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hoefde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026143" y="1942011"/>
            <a:ext cx="265630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beleefd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beloofd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gedraafd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gedurfd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geërfd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gehandhaafd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gehoeven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17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88293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schijten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spijten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stijgen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verslijten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zuipen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0" y="1942011"/>
            <a:ext cx="162712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schijt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spijt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stijg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verslijt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zuig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zuip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39696" y="1942011"/>
            <a:ext cx="181276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molk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zoop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6052457" y="1942011"/>
            <a:ext cx="234122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gemolken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gespeten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gestegen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gestreken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versleten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gezopen</a:t>
            </a: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4" y="5404206"/>
            <a:ext cx="1318869" cy="1365545"/>
          </a:xfrm>
          <a:prstGeom prst="rect">
            <a:avLst/>
          </a:prstGeom>
        </p:spPr>
      </p:pic>
      <p:pic>
        <p:nvPicPr>
          <p:cNvPr id="19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82" y="5496674"/>
            <a:ext cx="1267341" cy="1312192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17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heersen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tasten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ontmoeten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vergroten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zweten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3721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heers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ontmoet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vergroot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zweet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484913" y="1942011"/>
            <a:ext cx="163858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heerste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tastte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ontmoette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vergrootte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zweette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297673" y="1942011"/>
            <a:ext cx="228897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geheerst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getast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ontmoet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vergroot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gezweet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663" y="5424755"/>
            <a:ext cx="1384256" cy="143324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17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antwoorden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luiden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redden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wedden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1841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antwoord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laad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wed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249982" y="1942011"/>
            <a:ext cx="18127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antwoordde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kleedde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laadde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luidde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wedde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062742" y="1942011"/>
            <a:ext cx="2428315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geantwoord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gekleed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geladen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geluid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gemeld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gewed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18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88293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krimpen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smijten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verdwijnen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vergelijken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verwijten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zwijgen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0" y="1942011"/>
            <a:ext cx="162712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krimp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smijt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verdwijn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vergelijk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verwijt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zwijg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39696" y="1942011"/>
            <a:ext cx="181276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borg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kromp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verdween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vergeleek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zweeg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6052457" y="1942011"/>
            <a:ext cx="234122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geborgen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gekrompen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gesmeten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verdwenen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vergeleken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verweten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gezwegen</a:t>
            </a: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4" y="5404206"/>
            <a:ext cx="1318869" cy="1365545"/>
          </a:xfrm>
          <a:prstGeom prst="rect">
            <a:avLst/>
          </a:prstGeom>
        </p:spPr>
      </p:pic>
      <p:pic>
        <p:nvPicPr>
          <p:cNvPr id="19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52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82" y="5496674"/>
            <a:ext cx="1267341" cy="1312192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18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posten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twisten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waken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3721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post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twist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waak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484913" y="1942011"/>
            <a:ext cx="163858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postte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twistte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praatte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smeekte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waakte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297673" y="1942011"/>
            <a:ext cx="228897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gepost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getwist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gepraat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gesmeekt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gewaakt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33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663" y="5424755"/>
            <a:ext cx="1384256" cy="143324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18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bevrijden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gebeuren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reageren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afbeelden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aanbranden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afleiden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1841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bevrijd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gebeurt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reageer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beeld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 af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249982" y="1942011"/>
            <a:ext cx="18127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besteedde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bevrijdde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gebeurde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reageerde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beeldde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leidde af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062742" y="1942011"/>
            <a:ext cx="2428315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besteed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bevrijd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gebeurd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gereageerd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afgebeeld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aangebrand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gedood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afgeleid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49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522</Words>
  <Application>Microsoft Office PowerPoint</Application>
  <PresentationFormat>Diavoorstelling (4:3)</PresentationFormat>
  <Paragraphs>396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Matt Hofstee</cp:lastModifiedBy>
  <cp:revision>54</cp:revision>
  <dcterms:created xsi:type="dcterms:W3CDTF">2015-04-21T10:27:57Z</dcterms:created>
  <dcterms:modified xsi:type="dcterms:W3CDTF">2019-10-24T10:38:16Z</dcterms:modified>
</cp:coreProperties>
</file>