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87" r:id="rId3"/>
    <p:sldId id="288" r:id="rId4"/>
    <p:sldId id="291" r:id="rId5"/>
    <p:sldId id="292" r:id="rId6"/>
    <p:sldId id="293" r:id="rId7"/>
    <p:sldId id="294" r:id="rId8"/>
    <p:sldId id="295" r:id="rId9"/>
    <p:sldId id="296" r:id="rId10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140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4354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111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209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993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186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6412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403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920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8802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2359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7988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85F65-8FC1-DD40-A44A-F182A9C9D678}" type="datetimeFigureOut">
              <a:rPr lang="nl-NL" smtClean="0"/>
              <a:t>24-10-2019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4793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9  </a:t>
            </a: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bederven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afkluiven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schuiven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snuiven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sterven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dringen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dwingen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wringen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2612571" y="1942011"/>
            <a:ext cx="12714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bederf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kluif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schuif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snuif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sterf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dring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dwing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wring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4484913" y="1942011"/>
            <a:ext cx="129757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bedierf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kloof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schoof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snoof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stierf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drong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dwong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wrong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6297674" y="1942011"/>
            <a:ext cx="2088680" cy="3599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is bedorven</a:t>
            </a:r>
          </a:p>
          <a:p>
            <a:pPr>
              <a:lnSpc>
                <a:spcPct val="150000"/>
              </a:lnSpc>
            </a:pPr>
            <a:r>
              <a:rPr lang="nl-NL" dirty="0">
                <a:solidFill>
                  <a:schemeClr val="bg1"/>
                </a:solidFill>
              </a:rPr>
              <a:t>is/heeft afgekloven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is geschoven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gesnoven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is gestorven</a:t>
            </a:r>
          </a:p>
          <a:p>
            <a:pPr>
              <a:lnSpc>
                <a:spcPct val="150000"/>
              </a:lnSpc>
            </a:pPr>
            <a:r>
              <a:rPr lang="nl-NL" dirty="0">
                <a:solidFill>
                  <a:schemeClr val="bg1"/>
                </a:solidFill>
              </a:rPr>
              <a:t>is/heeft gedrongen</a:t>
            </a:r>
          </a:p>
          <a:p>
            <a:pPr>
              <a:lnSpc>
                <a:spcPct val="150000"/>
              </a:lnSpc>
            </a:pPr>
            <a:r>
              <a:rPr lang="nl-NL" dirty="0">
                <a:solidFill>
                  <a:schemeClr val="bg1"/>
                </a:solidFill>
              </a:rPr>
              <a:t>is/heeft gedwongen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is gewrongen</a:t>
            </a:r>
          </a:p>
        </p:txBody>
      </p:sp>
      <p:pic>
        <p:nvPicPr>
          <p:cNvPr id="14" name="Afbeelding 13" descr="kalender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56" y="5374430"/>
            <a:ext cx="1314795" cy="1361326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2769">
            <a:off x="94374" y="127249"/>
            <a:ext cx="2623759" cy="19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167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9  </a:t>
            </a:r>
          </a:p>
        </p:txBody>
      </p:sp>
      <p:pic>
        <p:nvPicPr>
          <p:cNvPr id="3" name="Afbeelding 2" descr="kalender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879" y="5415622"/>
            <a:ext cx="1294950" cy="1340778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kstvak 12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bedekken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bukken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drukken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hakken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kloppen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knikken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likken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plukken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2612571" y="1942011"/>
            <a:ext cx="12714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bedek</a:t>
            </a:r>
            <a:endParaRPr lang="nl-NL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buk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druk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hak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klop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knik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pluk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4484913" y="1942011"/>
            <a:ext cx="148916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bedekte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bukte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drukte</a:t>
            </a:r>
            <a:endParaRPr lang="nl-NL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hakte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klopte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knikte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plukte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6297674" y="1942011"/>
            <a:ext cx="20886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bedekt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gebukt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gedrukt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gehakt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geklopt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geknikt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gelikt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geplukt</a:t>
            </a:r>
          </a:p>
        </p:txBody>
      </p:sp>
      <p:pic>
        <p:nvPicPr>
          <p:cNvPr id="16" name="Picture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7695">
            <a:off x="373541" y="163045"/>
            <a:ext cx="1657184" cy="185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07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9  </a:t>
            </a:r>
          </a:p>
        </p:txBody>
      </p:sp>
      <p:pic>
        <p:nvPicPr>
          <p:cNvPr id="3" name="Afbeelding 2" descr="kalender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243" y="5477268"/>
            <a:ext cx="1235411" cy="1279132"/>
          </a:xfrm>
          <a:prstGeom prst="rect">
            <a:avLst/>
          </a:prstGeom>
        </p:spPr>
      </p:pic>
      <p:sp>
        <p:nvSpPr>
          <p:cNvPr id="11" name="Tekstvak 10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belonen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bestuderen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betalen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draaien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waaien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zaaien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knoeien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klemmen</a:t>
            </a:r>
            <a:endParaRPr lang="nl-NL" sz="2000" dirty="0">
              <a:solidFill>
                <a:schemeClr val="bg1"/>
              </a:solidFill>
            </a:endParaRPr>
          </a:p>
        </p:txBody>
      </p:sp>
      <p:pic>
        <p:nvPicPr>
          <p:cNvPr id="15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Afbeelding 16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2612571" y="1942011"/>
            <a:ext cx="15152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beloon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bestudeer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betaal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draai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waai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zaai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knoei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klem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4484913" y="1942011"/>
            <a:ext cx="169817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beloonde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bestudeerde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betaalde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draaide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waaide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zaaide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knoeide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klemde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6297674" y="1942011"/>
            <a:ext cx="23478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beloond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bestudeerd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betaald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gedraaid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gewaaid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gezaaid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geknoeid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geklemd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2326">
            <a:off x="379370" y="111126"/>
            <a:ext cx="1797773" cy="183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324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10  </a:t>
            </a:r>
          </a:p>
        </p:txBody>
      </p:sp>
      <p:pic>
        <p:nvPicPr>
          <p:cNvPr id="14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Afbeelding 15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7" name="Tekstvak 16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glimmen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heffen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scheppen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spinnen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aantreffen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genezen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rijzen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vriezen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2612571" y="1942011"/>
            <a:ext cx="143895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</a:rPr>
              <a:t>glim</a:t>
            </a:r>
            <a:endParaRPr lang="nl-NL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schep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tref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genees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rijs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vries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4484912" y="1942011"/>
            <a:ext cx="18127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glom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hief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schiep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spon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trof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genas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rees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vroor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6297674" y="1942011"/>
            <a:ext cx="23225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geglommen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geheven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geschapen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gesponnen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aangetroffen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genezen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is gerezen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het heeft gevroren</a:t>
            </a:r>
          </a:p>
        </p:txBody>
      </p:sp>
      <p:pic>
        <p:nvPicPr>
          <p:cNvPr id="13" name="Afbeelding 12" descr="kalender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907" y="5611371"/>
            <a:ext cx="1105891" cy="1145029"/>
          </a:xfrm>
          <a:prstGeom prst="rect">
            <a:avLst/>
          </a:prstGeom>
        </p:spPr>
      </p:pic>
      <p:pic>
        <p:nvPicPr>
          <p:cNvPr id="18" name="Picture 1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2769">
            <a:off x="94374" y="127249"/>
            <a:ext cx="2623759" cy="19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32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2  </a:t>
            </a:r>
          </a:p>
        </p:txBody>
      </p:sp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kstvak 12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begroeten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beheersen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benadrukken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beperken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bereiken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beseffen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beslissen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bewerken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2612571" y="1942011"/>
            <a:ext cx="12714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begroet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beheers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benadruk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beperk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bereik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besef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beslis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bewerk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4484913" y="1942011"/>
            <a:ext cx="15136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begroette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beheerste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benadrukte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beperkte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bereikte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besefte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besliste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bewerkte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6297673" y="1942011"/>
            <a:ext cx="225414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begroet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beheerst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benadrukt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beperkt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bereikt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beseft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beslist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bewerkt</a:t>
            </a:r>
          </a:p>
        </p:txBody>
      </p:sp>
      <p:pic>
        <p:nvPicPr>
          <p:cNvPr id="17" name="Afbeelding 16" descr="kalender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106" y="5439951"/>
            <a:ext cx="1271452" cy="1316449"/>
          </a:xfrm>
          <a:prstGeom prst="rect">
            <a:avLst/>
          </a:prstGeom>
        </p:spPr>
      </p:pic>
      <p:pic>
        <p:nvPicPr>
          <p:cNvPr id="16" name="Picture 14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7695">
            <a:off x="373541" y="163045"/>
            <a:ext cx="1657184" cy="185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107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kalender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595" y="5393932"/>
            <a:ext cx="1369480" cy="1417947"/>
          </a:xfrm>
          <a:prstGeom prst="rect">
            <a:avLst/>
          </a:prstGeom>
        </p:spPr>
      </p:pic>
      <p:pic>
        <p:nvPicPr>
          <p:cNvPr id="16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Afbeelding 17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10  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992777" y="1942011"/>
            <a:ext cx="17306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afdalen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delen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opdrogen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dromen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halen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huren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leren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leveren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2612571" y="1942011"/>
            <a:ext cx="187234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daal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deel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droog</a:t>
            </a:r>
            <a:r>
              <a:rPr lang="en-US" sz="2000" dirty="0">
                <a:solidFill>
                  <a:schemeClr val="bg1"/>
                </a:solidFill>
              </a:rPr>
              <a:t> op</a:t>
            </a:r>
            <a:endParaRPr lang="nl-NL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droom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haal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huur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lever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64691" y="1942011"/>
            <a:ext cx="195072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daalde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deelde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droogde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droomde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haalde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huurde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leverde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6026143" y="1942011"/>
            <a:ext cx="265630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afgedaald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gedeeld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opgedroogd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gedroomd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gehaald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gehuurd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geleerd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geleverd</a:t>
            </a:r>
          </a:p>
        </p:txBody>
      </p:sp>
      <p:pic>
        <p:nvPicPr>
          <p:cNvPr id="12" name="Picture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2326">
            <a:off x="379370" y="111126"/>
            <a:ext cx="1797773" cy="183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08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zandlopers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Afbeelding 12" descr="voltoo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11  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aanbieden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gelden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schelden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schenden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snijden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verbinden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vermijden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verzenden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2612570" y="1942011"/>
            <a:ext cx="162712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bied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scheld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schend</a:t>
            </a:r>
            <a:endParaRPr lang="nl-NL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snijd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verbind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vermijd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verzend</a:t>
            </a:r>
          </a:p>
        </p:txBody>
      </p:sp>
      <p:sp>
        <p:nvSpPr>
          <p:cNvPr id="16" name="Tekstvak 15"/>
          <p:cNvSpPr txBox="1"/>
          <p:nvPr/>
        </p:nvSpPr>
        <p:spPr>
          <a:xfrm>
            <a:off x="4239696" y="1942011"/>
            <a:ext cx="181276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bood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gold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schold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schond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sneed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verbond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vermeed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verzond</a:t>
            </a:r>
          </a:p>
        </p:txBody>
      </p:sp>
      <p:sp>
        <p:nvSpPr>
          <p:cNvPr id="17" name="Tekstvak 16"/>
          <p:cNvSpPr txBox="1"/>
          <p:nvPr/>
        </p:nvSpPr>
        <p:spPr>
          <a:xfrm>
            <a:off x="6052457" y="1942011"/>
            <a:ext cx="23412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aangeboden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gegolden 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gescholden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geschonden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gesneden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verbonden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vermeden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verzonden</a:t>
            </a:r>
          </a:p>
        </p:txBody>
      </p:sp>
      <p:pic>
        <p:nvPicPr>
          <p:cNvPr id="18" name="Afbeelding 17" descr="kalender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914" y="5404206"/>
            <a:ext cx="1318869" cy="1365545"/>
          </a:xfrm>
          <a:prstGeom prst="rect">
            <a:avLst/>
          </a:prstGeom>
        </p:spPr>
      </p:pic>
      <p:pic>
        <p:nvPicPr>
          <p:cNvPr id="19" name="Picture 1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2769">
            <a:off x="94374" y="127249"/>
            <a:ext cx="2623759" cy="19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32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kalender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482" y="5496674"/>
            <a:ext cx="1267341" cy="1312192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11  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belasten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benutten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berusten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opvatten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</a:rPr>
              <a:t>(</a:t>
            </a:r>
            <a:r>
              <a:rPr lang="en-US" sz="2000" dirty="0" err="1">
                <a:solidFill>
                  <a:schemeClr val="bg1"/>
                </a:solidFill>
              </a:rPr>
              <a:t>ver</a:t>
            </a:r>
            <a:r>
              <a:rPr lang="en-US" sz="2000" dirty="0">
                <a:solidFill>
                  <a:schemeClr val="bg1"/>
                </a:solidFill>
              </a:rPr>
              <a:t>)</a:t>
            </a:r>
            <a:r>
              <a:rPr lang="en-US" sz="2000" dirty="0" err="1">
                <a:solidFill>
                  <a:schemeClr val="bg1"/>
                </a:solidFill>
              </a:rPr>
              <a:t>maken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verontrusten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veroorzaken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verrassen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2612571" y="1942011"/>
            <a:ext cx="16372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belast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benut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berust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vat (op)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(ver)maak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verontrust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veroorzaak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verras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4484913" y="1942011"/>
            <a:ext cx="163858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belastte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benutte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berustte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vatte (op)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(ver)maakte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verontrustte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veroorzaakte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verraste</a:t>
            </a:r>
          </a:p>
        </p:txBody>
      </p:sp>
      <p:sp>
        <p:nvSpPr>
          <p:cNvPr id="16" name="Tekstvak 15"/>
          <p:cNvSpPr txBox="1"/>
          <p:nvPr/>
        </p:nvSpPr>
        <p:spPr>
          <a:xfrm>
            <a:off x="6297673" y="1942011"/>
            <a:ext cx="228897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belast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genut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berust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opgevat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vermaakt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verontrust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veroorzaakt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verrast</a:t>
            </a:r>
          </a:p>
        </p:txBody>
      </p:sp>
      <p:pic>
        <p:nvPicPr>
          <p:cNvPr id="17" name="Picture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7695">
            <a:off x="373541" y="163045"/>
            <a:ext cx="1657184" cy="185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107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kalender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663" y="5424755"/>
            <a:ext cx="1384256" cy="1433245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11  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bellen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gillen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mopperen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uitnodigen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openen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rennen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spelen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wonen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2612571" y="1942011"/>
            <a:ext cx="161841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>
                <a:solidFill>
                  <a:schemeClr val="bg1"/>
                </a:solidFill>
              </a:rPr>
              <a:t>bel</a:t>
            </a:r>
            <a:endParaRPr lang="nl-NL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gil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mopper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nodig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speel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woon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4249982" y="1942011"/>
            <a:ext cx="18127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gilde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mopperde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nodigde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opende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rende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speelde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woonde</a:t>
            </a:r>
          </a:p>
        </p:txBody>
      </p:sp>
      <p:sp>
        <p:nvSpPr>
          <p:cNvPr id="16" name="Tekstvak 15"/>
          <p:cNvSpPr txBox="1"/>
          <p:nvPr/>
        </p:nvSpPr>
        <p:spPr>
          <a:xfrm>
            <a:off x="6062742" y="1942011"/>
            <a:ext cx="242831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gebeld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gegild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gemopperd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uitgenodigd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geopend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gerend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gespeeld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gewoond</a:t>
            </a:r>
          </a:p>
        </p:txBody>
      </p:sp>
      <p:pic>
        <p:nvPicPr>
          <p:cNvPr id="17" name="Picture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2326">
            <a:off x="379370" y="111126"/>
            <a:ext cx="1797773" cy="183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08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412</Words>
  <Application>Microsoft Office PowerPoint</Application>
  <PresentationFormat>Diavoorstelling (4:3)</PresentationFormat>
  <Paragraphs>297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3" baseType="lpstr">
      <vt:lpstr>Arial</vt:lpstr>
      <vt:lpstr>Calibri</vt:lpstr>
      <vt:lpstr>Segoe Print</vt:lpstr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- -</dc:creator>
  <cp:lastModifiedBy>Matt Hofstee</cp:lastModifiedBy>
  <cp:revision>49</cp:revision>
  <dcterms:created xsi:type="dcterms:W3CDTF">2015-04-21T10:27:57Z</dcterms:created>
  <dcterms:modified xsi:type="dcterms:W3CDTF">2019-10-24T08:37:42Z</dcterms:modified>
</cp:coreProperties>
</file>