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75"/>
  </p:handoutMasterIdLst>
  <p:sldIdLst>
    <p:sldId id="256" r:id="rId3"/>
    <p:sldId id="291" r:id="rId4"/>
    <p:sldId id="343" r:id="rId5"/>
    <p:sldId id="344" r:id="rId6"/>
    <p:sldId id="345" r:id="rId7"/>
    <p:sldId id="346" r:id="rId8"/>
    <p:sldId id="347" r:id="rId9"/>
    <p:sldId id="353" r:id="rId10"/>
    <p:sldId id="354" r:id="rId11"/>
    <p:sldId id="303" r:id="rId12"/>
    <p:sldId id="369" r:id="rId13"/>
    <p:sldId id="348" r:id="rId14"/>
    <p:sldId id="349" r:id="rId15"/>
    <p:sldId id="350" r:id="rId16"/>
    <p:sldId id="351" r:id="rId17"/>
    <p:sldId id="352" r:id="rId18"/>
    <p:sldId id="355" r:id="rId19"/>
    <p:sldId id="356" r:id="rId20"/>
    <p:sldId id="305" r:id="rId21"/>
    <p:sldId id="284" r:id="rId22"/>
    <p:sldId id="258" r:id="rId23"/>
    <p:sldId id="259" r:id="rId24"/>
    <p:sldId id="260" r:id="rId25"/>
    <p:sldId id="261" r:id="rId26"/>
    <p:sldId id="262" r:id="rId27"/>
    <p:sldId id="357" r:id="rId28"/>
    <p:sldId id="358" r:id="rId29"/>
    <p:sldId id="304" r:id="rId30"/>
    <p:sldId id="370" r:id="rId31"/>
    <p:sldId id="264" r:id="rId32"/>
    <p:sldId id="265" r:id="rId33"/>
    <p:sldId id="266" r:id="rId34"/>
    <p:sldId id="267" r:id="rId35"/>
    <p:sldId id="268" r:id="rId36"/>
    <p:sldId id="359" r:id="rId37"/>
    <p:sldId id="360" r:id="rId38"/>
    <p:sldId id="306" r:id="rId39"/>
    <p:sldId id="371" r:id="rId40"/>
    <p:sldId id="307" r:id="rId41"/>
    <p:sldId id="308" r:id="rId42"/>
    <p:sldId id="309" r:id="rId43"/>
    <p:sldId id="310" r:id="rId44"/>
    <p:sldId id="311" r:id="rId45"/>
    <p:sldId id="361" r:id="rId46"/>
    <p:sldId id="362" r:id="rId47"/>
    <p:sldId id="315" r:id="rId48"/>
    <p:sldId id="372" r:id="rId49"/>
    <p:sldId id="312" r:id="rId50"/>
    <p:sldId id="313" r:id="rId51"/>
    <p:sldId id="314" r:id="rId52"/>
    <p:sldId id="318" r:id="rId53"/>
    <p:sldId id="320" r:id="rId54"/>
    <p:sldId id="363" r:id="rId55"/>
    <p:sldId id="364" r:id="rId56"/>
    <p:sldId id="339" r:id="rId57"/>
    <p:sldId id="340" r:id="rId58"/>
    <p:sldId id="321" r:id="rId59"/>
    <p:sldId id="322" r:id="rId60"/>
    <p:sldId id="323" r:id="rId61"/>
    <p:sldId id="324" r:id="rId62"/>
    <p:sldId id="325" r:id="rId63"/>
    <p:sldId id="365" r:id="rId64"/>
    <p:sldId id="366" r:id="rId65"/>
    <p:sldId id="341" r:id="rId66"/>
    <p:sldId id="373" r:id="rId67"/>
    <p:sldId id="326" r:id="rId68"/>
    <p:sldId id="327" r:id="rId69"/>
    <p:sldId id="328" r:id="rId70"/>
    <p:sldId id="329" r:id="rId71"/>
    <p:sldId id="330" r:id="rId72"/>
    <p:sldId id="367" r:id="rId73"/>
    <p:sldId id="368" r:id="rId7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1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82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59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841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147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217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388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401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845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62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75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6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06004-D872-446E-A57D-5EF2F514B292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3E487-8B4D-4452-B3CC-1A5D80C6CEA9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45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Instapweek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177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Deze moet ik goed onthouden.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756" y="3611261"/>
            <a:ext cx="2580551" cy="255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74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ngeland</a:t>
            </a:r>
          </a:p>
        </p:txBody>
      </p:sp>
    </p:spTree>
    <p:extLst>
      <p:ext uri="{BB962C8B-B14F-4D97-AF65-F5344CB8AC3E}">
        <p14:creationId xmlns:p14="http://schemas.microsoft.com/office/powerpoint/2010/main" val="3064420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ngelsman</a:t>
            </a:r>
          </a:p>
        </p:txBody>
      </p:sp>
    </p:spTree>
    <p:extLst>
      <p:ext uri="{BB962C8B-B14F-4D97-AF65-F5344CB8AC3E}">
        <p14:creationId xmlns:p14="http://schemas.microsoft.com/office/powerpoint/2010/main" val="12423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S</a:t>
            </a:r>
            <a:r>
              <a:rPr lang="nl-NL" sz="9600" b="1" dirty="0"/>
              <a:t>panje</a:t>
            </a:r>
          </a:p>
        </p:txBody>
      </p:sp>
    </p:spTree>
    <p:extLst>
      <p:ext uri="{BB962C8B-B14F-4D97-AF65-F5344CB8AC3E}">
        <p14:creationId xmlns:p14="http://schemas.microsoft.com/office/powerpoint/2010/main" val="2419245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S</a:t>
            </a:r>
            <a:r>
              <a:rPr lang="nl-NL" sz="9600" b="1" dirty="0"/>
              <a:t>panjaard</a:t>
            </a:r>
          </a:p>
        </p:txBody>
      </p:sp>
    </p:spTree>
    <p:extLst>
      <p:ext uri="{BB962C8B-B14F-4D97-AF65-F5344CB8AC3E}">
        <p14:creationId xmlns:p14="http://schemas.microsoft.com/office/powerpoint/2010/main" val="3500793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ropa</a:t>
            </a:r>
          </a:p>
        </p:txBody>
      </p:sp>
    </p:spTree>
    <p:extLst>
      <p:ext uri="{BB962C8B-B14F-4D97-AF65-F5344CB8AC3E}">
        <p14:creationId xmlns:p14="http://schemas.microsoft.com/office/powerpoint/2010/main" val="2496789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-782901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2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0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Instapweek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49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177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Deze moet ik goed onthouden.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756" y="3611261"/>
            <a:ext cx="2580551" cy="255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93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hina</a:t>
            </a:r>
          </a:p>
        </p:txBody>
      </p:sp>
    </p:spTree>
    <p:extLst>
      <p:ext uri="{BB962C8B-B14F-4D97-AF65-F5344CB8AC3E}">
        <p14:creationId xmlns:p14="http://schemas.microsoft.com/office/powerpoint/2010/main" val="1200108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hinees</a:t>
            </a:r>
          </a:p>
        </p:txBody>
      </p:sp>
    </p:spTree>
    <p:extLst>
      <p:ext uri="{BB962C8B-B14F-4D97-AF65-F5344CB8AC3E}">
        <p14:creationId xmlns:p14="http://schemas.microsoft.com/office/powerpoint/2010/main" val="1413690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J</a:t>
            </a:r>
            <a:r>
              <a:rPr lang="nl-NL" sz="9600" b="1" dirty="0"/>
              <a:t>apan</a:t>
            </a:r>
          </a:p>
        </p:txBody>
      </p:sp>
    </p:spTree>
    <p:extLst>
      <p:ext uri="{BB962C8B-B14F-4D97-AF65-F5344CB8AC3E}">
        <p14:creationId xmlns:p14="http://schemas.microsoft.com/office/powerpoint/2010/main" val="274213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J</a:t>
            </a:r>
            <a:r>
              <a:rPr lang="nl-NL" sz="9600" b="1" dirty="0"/>
              <a:t>apanner</a:t>
            </a:r>
          </a:p>
        </p:txBody>
      </p:sp>
    </p:spTree>
    <p:extLst>
      <p:ext uri="{BB962C8B-B14F-4D97-AF65-F5344CB8AC3E}">
        <p14:creationId xmlns:p14="http://schemas.microsoft.com/office/powerpoint/2010/main" val="1063056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zië</a:t>
            </a:r>
          </a:p>
        </p:txBody>
      </p:sp>
    </p:spTree>
    <p:extLst>
      <p:ext uri="{BB962C8B-B14F-4D97-AF65-F5344CB8AC3E}">
        <p14:creationId xmlns:p14="http://schemas.microsoft.com/office/powerpoint/2010/main" val="3806335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5FD6016-C7B5-CE3E-0736-2F92C0B9CC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-782901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29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0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442" y="2248659"/>
            <a:ext cx="3430826" cy="436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03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31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56" y="3377118"/>
            <a:ext cx="2538552" cy="25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198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doorlopend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doorgang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voorstelling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veroordeling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doorzettingsvermogen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C9B74B1-C941-FF0E-16A6-2B803752B0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-782901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29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0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206" y="2449856"/>
            <a:ext cx="2767886" cy="396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5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31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56" y="3377118"/>
            <a:ext cx="2538552" cy="25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82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inspe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teur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chau</a:t>
            </a:r>
            <a:r>
              <a:rPr lang="nl-NL" sz="9600" b="1" dirty="0">
                <a:solidFill>
                  <a:srgbClr val="FF0000"/>
                </a:solidFill>
              </a:rPr>
              <a:t>ff</a:t>
            </a:r>
            <a:r>
              <a:rPr lang="nl-NL" sz="9600" b="1" dirty="0"/>
              <a:t>eur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enzovoort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wereldoorlog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voorschriften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E8DA9D1-81D0-0855-C324-F6CE5DCE5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-782901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295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0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26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66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aluminium</a:t>
            </a:r>
          </a:p>
        </p:txBody>
      </p:sp>
    </p:spTree>
    <p:extLst>
      <p:ext uri="{BB962C8B-B14F-4D97-AF65-F5344CB8AC3E}">
        <p14:creationId xmlns:p14="http://schemas.microsoft.com/office/powerpoint/2010/main" val="10821449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jodium</a:t>
            </a:r>
          </a:p>
        </p:txBody>
      </p:sp>
    </p:spTree>
    <p:extLst>
      <p:ext uri="{BB962C8B-B14F-4D97-AF65-F5344CB8AC3E}">
        <p14:creationId xmlns:p14="http://schemas.microsoft.com/office/powerpoint/2010/main" val="31151594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jubileum</a:t>
            </a:r>
          </a:p>
        </p:txBody>
      </p:sp>
    </p:spTree>
    <p:extLst>
      <p:ext uri="{BB962C8B-B14F-4D97-AF65-F5344CB8AC3E}">
        <p14:creationId xmlns:p14="http://schemas.microsoft.com/office/powerpoint/2010/main" val="2431784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podium</a:t>
            </a:r>
          </a:p>
        </p:txBody>
      </p:sp>
    </p:spTree>
    <p:extLst>
      <p:ext uri="{BB962C8B-B14F-4D97-AF65-F5344CB8AC3E}">
        <p14:creationId xmlns:p14="http://schemas.microsoft.com/office/powerpoint/2010/main" val="2333399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criterium</a:t>
            </a:r>
          </a:p>
        </p:txBody>
      </p:sp>
    </p:spTree>
    <p:extLst>
      <p:ext uri="{BB962C8B-B14F-4D97-AF65-F5344CB8AC3E}">
        <p14:creationId xmlns:p14="http://schemas.microsoft.com/office/powerpoint/2010/main" val="15080150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DF4A4D2-E337-3C1E-9F80-116C7C8E2E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-782901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29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02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965" y="2822263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547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664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bladspinazie</a:t>
            </a:r>
          </a:p>
        </p:txBody>
      </p:sp>
    </p:spTree>
    <p:extLst>
      <p:ext uri="{BB962C8B-B14F-4D97-AF65-F5344CB8AC3E}">
        <p14:creationId xmlns:p14="http://schemas.microsoft.com/office/powerpoint/2010/main" val="2665982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pilaar</a:t>
            </a:r>
          </a:p>
        </p:txBody>
      </p:sp>
    </p:spTree>
    <p:extLst>
      <p:ext uri="{BB962C8B-B14F-4D97-AF65-F5344CB8AC3E}">
        <p14:creationId xmlns:p14="http://schemas.microsoft.com/office/powerpoint/2010/main" val="31134968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fabrikant</a:t>
            </a:r>
          </a:p>
        </p:txBody>
      </p:sp>
    </p:spTree>
    <p:extLst>
      <p:ext uri="{BB962C8B-B14F-4D97-AF65-F5344CB8AC3E}">
        <p14:creationId xmlns:p14="http://schemas.microsoft.com/office/powerpoint/2010/main" val="8009783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souvenir</a:t>
            </a:r>
          </a:p>
        </p:txBody>
      </p:sp>
    </p:spTree>
    <p:extLst>
      <p:ext uri="{BB962C8B-B14F-4D97-AF65-F5344CB8AC3E}">
        <p14:creationId xmlns:p14="http://schemas.microsoft.com/office/powerpoint/2010/main" val="18209671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vitrine</a:t>
            </a:r>
          </a:p>
        </p:txBody>
      </p:sp>
    </p:spTree>
    <p:extLst>
      <p:ext uri="{BB962C8B-B14F-4D97-AF65-F5344CB8AC3E}">
        <p14:creationId xmlns:p14="http://schemas.microsoft.com/office/powerpoint/2010/main" val="17745098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C63318A-D9B2-6EA9-F003-3E6403906D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-782901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295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02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25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007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13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Ponywoord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9174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ie maar schrijft de y.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pony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2999154"/>
            <a:ext cx="2771140" cy="277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711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baby</a:t>
            </a:r>
          </a:p>
        </p:txBody>
      </p:sp>
    </p:spTree>
    <p:extLst>
      <p:ext uri="{BB962C8B-B14F-4D97-AF65-F5344CB8AC3E}">
        <p14:creationId xmlns:p14="http://schemas.microsoft.com/office/powerpoint/2010/main" val="42459276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hobby</a:t>
            </a:r>
          </a:p>
        </p:txBody>
      </p:sp>
    </p:spTree>
    <p:extLst>
      <p:ext uri="{BB962C8B-B14F-4D97-AF65-F5344CB8AC3E}">
        <p14:creationId xmlns:p14="http://schemas.microsoft.com/office/powerpoint/2010/main" val="9917371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jury</a:t>
            </a:r>
          </a:p>
        </p:txBody>
      </p:sp>
    </p:spTree>
    <p:extLst>
      <p:ext uri="{BB962C8B-B14F-4D97-AF65-F5344CB8AC3E}">
        <p14:creationId xmlns:p14="http://schemas.microsoft.com/office/powerpoint/2010/main" val="40166970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pony</a:t>
            </a:r>
          </a:p>
        </p:txBody>
      </p:sp>
    </p:spTree>
    <p:extLst>
      <p:ext uri="{BB962C8B-B14F-4D97-AF65-F5344CB8AC3E}">
        <p14:creationId xmlns:p14="http://schemas.microsoft.com/office/powerpoint/2010/main" val="38373664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type</a:t>
            </a:r>
          </a:p>
        </p:txBody>
      </p:sp>
    </p:spTree>
    <p:extLst>
      <p:ext uri="{BB962C8B-B14F-4D97-AF65-F5344CB8AC3E}">
        <p14:creationId xmlns:p14="http://schemas.microsoft.com/office/powerpoint/2010/main" val="39429479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6C09AFF-CBD9-066B-918E-189EBCF4B4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-782901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295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02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781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13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Ponywoord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9174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ie maar schrijft de y.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pony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2999154"/>
            <a:ext cx="2771140" cy="277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935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hockey</a:t>
            </a:r>
          </a:p>
        </p:txBody>
      </p:sp>
    </p:spTree>
    <p:extLst>
      <p:ext uri="{BB962C8B-B14F-4D97-AF65-F5344CB8AC3E}">
        <p14:creationId xmlns:p14="http://schemas.microsoft.com/office/powerpoint/2010/main" val="7305337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pyjama</a:t>
            </a:r>
          </a:p>
        </p:txBody>
      </p:sp>
    </p:spTree>
    <p:extLst>
      <p:ext uri="{BB962C8B-B14F-4D97-AF65-F5344CB8AC3E}">
        <p14:creationId xmlns:p14="http://schemas.microsoft.com/office/powerpoint/2010/main" val="8238457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panty</a:t>
            </a:r>
          </a:p>
        </p:txBody>
      </p:sp>
    </p:spTree>
    <p:extLst>
      <p:ext uri="{BB962C8B-B14F-4D97-AF65-F5344CB8AC3E}">
        <p14:creationId xmlns:p14="http://schemas.microsoft.com/office/powerpoint/2010/main" val="20246810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typen</a:t>
            </a:r>
          </a:p>
        </p:txBody>
      </p:sp>
    </p:spTree>
    <p:extLst>
      <p:ext uri="{BB962C8B-B14F-4D97-AF65-F5344CB8AC3E}">
        <p14:creationId xmlns:p14="http://schemas.microsoft.com/office/powerpoint/2010/main" val="14617659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rugby</a:t>
            </a:r>
          </a:p>
        </p:txBody>
      </p:sp>
    </p:spTree>
    <p:extLst>
      <p:ext uri="{BB962C8B-B14F-4D97-AF65-F5344CB8AC3E}">
        <p14:creationId xmlns:p14="http://schemas.microsoft.com/office/powerpoint/2010/main" val="33811323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CEE7524-C213-A49C-297D-4CE6D478CC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" y="-716226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295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02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172</Words>
  <Application>Microsoft Office PowerPoint</Application>
  <PresentationFormat>Breedbeeld</PresentationFormat>
  <Paragraphs>160</Paragraphs>
  <Slides>72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72</vt:i4>
      </vt:variant>
    </vt:vector>
  </HeadingPairs>
  <TitlesOfParts>
    <vt:vector size="77" baseType="lpstr">
      <vt:lpstr>Arial</vt:lpstr>
      <vt:lpstr>Calibri</vt:lpstr>
      <vt:lpstr>Calibri Light</vt:lpstr>
      <vt:lpstr>Kantoorthema</vt:lpstr>
      <vt:lpstr>1_Kantoorthema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Ponywoord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Ponywoord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31</cp:revision>
  <dcterms:created xsi:type="dcterms:W3CDTF">2015-07-16T09:32:42Z</dcterms:created>
  <dcterms:modified xsi:type="dcterms:W3CDTF">2022-07-27T11:47:30Z</dcterms:modified>
</cp:coreProperties>
</file>