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75"/>
  </p:handoutMasterIdLst>
  <p:sldIdLst>
    <p:sldId id="256" r:id="rId3"/>
    <p:sldId id="374" r:id="rId4"/>
    <p:sldId id="343" r:id="rId5"/>
    <p:sldId id="344" r:id="rId6"/>
    <p:sldId id="345" r:id="rId7"/>
    <p:sldId id="346" r:id="rId8"/>
    <p:sldId id="347" r:id="rId9"/>
    <p:sldId id="353" r:id="rId10"/>
    <p:sldId id="354" r:id="rId11"/>
    <p:sldId id="303" r:id="rId12"/>
    <p:sldId id="297" r:id="rId13"/>
    <p:sldId id="348" r:id="rId14"/>
    <p:sldId id="349" r:id="rId15"/>
    <p:sldId id="350" r:id="rId16"/>
    <p:sldId id="351" r:id="rId17"/>
    <p:sldId id="352" r:id="rId18"/>
    <p:sldId id="355" r:id="rId19"/>
    <p:sldId id="356" r:id="rId20"/>
    <p:sldId id="305" r:id="rId21"/>
    <p:sldId id="373" r:id="rId22"/>
    <p:sldId id="258" r:id="rId23"/>
    <p:sldId id="259" r:id="rId24"/>
    <p:sldId id="260" r:id="rId25"/>
    <p:sldId id="261" r:id="rId26"/>
    <p:sldId id="262" r:id="rId27"/>
    <p:sldId id="357" r:id="rId28"/>
    <p:sldId id="358" r:id="rId29"/>
    <p:sldId id="304" r:id="rId30"/>
    <p:sldId id="288" r:id="rId31"/>
    <p:sldId id="264" r:id="rId32"/>
    <p:sldId id="265" r:id="rId33"/>
    <p:sldId id="266" r:id="rId34"/>
    <p:sldId id="267" r:id="rId35"/>
    <p:sldId id="268" r:id="rId36"/>
    <p:sldId id="359" r:id="rId37"/>
    <p:sldId id="360" r:id="rId38"/>
    <p:sldId id="306" r:id="rId39"/>
    <p:sldId id="372" r:id="rId40"/>
    <p:sldId id="307" r:id="rId41"/>
    <p:sldId id="308" r:id="rId42"/>
    <p:sldId id="309" r:id="rId43"/>
    <p:sldId id="310" r:id="rId44"/>
    <p:sldId id="311" r:id="rId45"/>
    <p:sldId id="361" r:id="rId46"/>
    <p:sldId id="362" r:id="rId47"/>
    <p:sldId id="315" r:id="rId48"/>
    <p:sldId id="371" r:id="rId49"/>
    <p:sldId id="312" r:id="rId50"/>
    <p:sldId id="313" r:id="rId51"/>
    <p:sldId id="314" r:id="rId52"/>
    <p:sldId id="318" r:id="rId53"/>
    <p:sldId id="320" r:id="rId54"/>
    <p:sldId id="363" r:id="rId55"/>
    <p:sldId id="364" r:id="rId56"/>
    <p:sldId id="339" r:id="rId57"/>
    <p:sldId id="370" r:id="rId58"/>
    <p:sldId id="321" r:id="rId59"/>
    <p:sldId id="322" r:id="rId60"/>
    <p:sldId id="323" r:id="rId61"/>
    <p:sldId id="324" r:id="rId62"/>
    <p:sldId id="325" r:id="rId63"/>
    <p:sldId id="365" r:id="rId64"/>
    <p:sldId id="366" r:id="rId65"/>
    <p:sldId id="341" r:id="rId66"/>
    <p:sldId id="369" r:id="rId67"/>
    <p:sldId id="326" r:id="rId68"/>
    <p:sldId id="327" r:id="rId69"/>
    <p:sldId id="328" r:id="rId70"/>
    <p:sldId id="329" r:id="rId71"/>
    <p:sldId id="330" r:id="rId72"/>
    <p:sldId id="367" r:id="rId73"/>
    <p:sldId id="368" r:id="rId7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660"/>
  </p:normalViewPr>
  <p:slideViewPr>
    <p:cSldViewPr snapToGrid="0">
      <p:cViewPr>
        <p:scale>
          <a:sx n="81" d="100"/>
          <a:sy n="81" d="100"/>
        </p:scale>
        <p:origin x="86" y="7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82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59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841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147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17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388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01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45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62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5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6004-D872-446E-A57D-5EF2F514B292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E487-8B4D-4452-B3CC-1A5D80C6CEA9}" type="slidenum">
              <a:rPr lang="nl-NL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6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06004-D872-446E-A57D-5EF2F514B292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27-7-2022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3E487-8B4D-4452-B3CC-1A5D80C6CEA9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5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Instapweek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3055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Deze moet ik goed onthouden.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56" y="3611261"/>
            <a:ext cx="2580551" cy="255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25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G</a:t>
            </a:r>
            <a:r>
              <a:rPr lang="nl-NL" sz="9600" b="1" dirty="0"/>
              <a:t>roenland</a:t>
            </a:r>
          </a:p>
        </p:txBody>
      </p:sp>
    </p:spTree>
    <p:extLst>
      <p:ext uri="{BB962C8B-B14F-4D97-AF65-F5344CB8AC3E}">
        <p14:creationId xmlns:p14="http://schemas.microsoft.com/office/powerpoint/2010/main" val="2179469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anada</a:t>
            </a:r>
          </a:p>
        </p:txBody>
      </p:sp>
    </p:spTree>
    <p:extLst>
      <p:ext uri="{BB962C8B-B14F-4D97-AF65-F5344CB8AC3E}">
        <p14:creationId xmlns:p14="http://schemas.microsoft.com/office/powerpoint/2010/main" val="150841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erenigde </a:t>
            </a:r>
            <a:r>
              <a:rPr lang="nl-NL" sz="9600" b="1" dirty="0">
                <a:solidFill>
                  <a:srgbClr val="FF0000"/>
                </a:solidFill>
              </a:rPr>
              <a:t>S</a:t>
            </a:r>
            <a:r>
              <a:rPr lang="nl-NL" sz="9600" b="1" dirty="0"/>
              <a:t>taten</a:t>
            </a:r>
          </a:p>
        </p:txBody>
      </p:sp>
    </p:spTree>
    <p:extLst>
      <p:ext uri="{BB962C8B-B14F-4D97-AF65-F5344CB8AC3E}">
        <p14:creationId xmlns:p14="http://schemas.microsoft.com/office/powerpoint/2010/main" val="32991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M</a:t>
            </a:r>
            <a:r>
              <a:rPr lang="nl-NL" sz="9600" b="1" dirty="0"/>
              <a:t>exico</a:t>
            </a:r>
          </a:p>
        </p:txBody>
      </p:sp>
    </p:spTree>
    <p:extLst>
      <p:ext uri="{BB962C8B-B14F-4D97-AF65-F5344CB8AC3E}">
        <p14:creationId xmlns:p14="http://schemas.microsoft.com/office/powerpoint/2010/main" val="909951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N</a:t>
            </a:r>
            <a:r>
              <a:rPr lang="nl-NL" sz="9600" b="1" dirty="0"/>
              <a:t>oord-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merika</a:t>
            </a:r>
          </a:p>
        </p:txBody>
      </p:sp>
    </p:spTree>
    <p:extLst>
      <p:ext uri="{BB962C8B-B14F-4D97-AF65-F5344CB8AC3E}">
        <p14:creationId xmlns:p14="http://schemas.microsoft.com/office/powerpoint/2010/main" val="17994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DA4BF35-97A4-C0B9-F221-AEBCB61EAD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7" y="-747035"/>
            <a:ext cx="11273258" cy="62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Instapweek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49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3055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Deze moet ik goed onthouden.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56" y="3611261"/>
            <a:ext cx="2580551" cy="255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355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gypte</a:t>
            </a:r>
          </a:p>
        </p:txBody>
      </p:sp>
    </p:spTree>
    <p:extLst>
      <p:ext uri="{BB962C8B-B14F-4D97-AF65-F5344CB8AC3E}">
        <p14:creationId xmlns:p14="http://schemas.microsoft.com/office/powerpoint/2010/main" val="1322738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gyptenaar</a:t>
            </a:r>
          </a:p>
        </p:txBody>
      </p:sp>
    </p:spTree>
    <p:extLst>
      <p:ext uri="{BB962C8B-B14F-4D97-AF65-F5344CB8AC3E}">
        <p14:creationId xmlns:p14="http://schemas.microsoft.com/office/powerpoint/2010/main" val="3218539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M</a:t>
            </a:r>
            <a:r>
              <a:rPr lang="nl-NL" sz="9600" b="1" dirty="0"/>
              <a:t>arokko</a:t>
            </a:r>
          </a:p>
        </p:txBody>
      </p:sp>
    </p:spTree>
    <p:extLst>
      <p:ext uri="{BB962C8B-B14F-4D97-AF65-F5344CB8AC3E}">
        <p14:creationId xmlns:p14="http://schemas.microsoft.com/office/powerpoint/2010/main" val="2926091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M</a:t>
            </a:r>
            <a:r>
              <a:rPr lang="nl-NL" sz="9600" b="1" dirty="0"/>
              <a:t>arokkaan</a:t>
            </a:r>
          </a:p>
        </p:txBody>
      </p:sp>
    </p:spTree>
    <p:extLst>
      <p:ext uri="{BB962C8B-B14F-4D97-AF65-F5344CB8AC3E}">
        <p14:creationId xmlns:p14="http://schemas.microsoft.com/office/powerpoint/2010/main" val="3626523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frika</a:t>
            </a:r>
          </a:p>
        </p:txBody>
      </p:sp>
    </p:spTree>
    <p:extLst>
      <p:ext uri="{BB962C8B-B14F-4D97-AF65-F5344CB8AC3E}">
        <p14:creationId xmlns:p14="http://schemas.microsoft.com/office/powerpoint/2010/main" val="3335452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4E4E156-F9E3-61C7-049B-671047B93B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03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665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772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eerbiedwaardig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conducteur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buschauffeur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moordenaar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voorronde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3D79D67-4C6C-32DA-44B3-249708398A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847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5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665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Bij –eer –oor –</a:t>
            </a:r>
            <a:r>
              <a:rPr lang="nl-NL" sz="3200" dirty="0" err="1"/>
              <a:t>eur</a:t>
            </a:r>
            <a:r>
              <a:rPr lang="nl-NL" sz="3200" dirty="0"/>
              <a:t> laat ik mij niet foppen.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56" y="3377118"/>
            <a:ext cx="2538552" cy="25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979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beoordeling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verkleuring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gehoorzaam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kleurpotloden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scheurschrift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02CF7DF-3C6D-431B-4CA2-AEF660315F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043" y="1749030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26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14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culinair</a:t>
            </a:r>
          </a:p>
        </p:txBody>
      </p:sp>
    </p:spTree>
    <p:extLst>
      <p:ext uri="{BB962C8B-B14F-4D97-AF65-F5344CB8AC3E}">
        <p14:creationId xmlns:p14="http://schemas.microsoft.com/office/powerpoint/2010/main" val="1082144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emigratie</a:t>
            </a:r>
          </a:p>
        </p:txBody>
      </p:sp>
    </p:spTree>
    <p:extLst>
      <p:ext uri="{BB962C8B-B14F-4D97-AF65-F5344CB8AC3E}">
        <p14:creationId xmlns:p14="http://schemas.microsoft.com/office/powerpoint/2010/main" val="31151594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universiteit</a:t>
            </a:r>
          </a:p>
        </p:txBody>
      </p:sp>
    </p:spTree>
    <p:extLst>
      <p:ext uri="{BB962C8B-B14F-4D97-AF65-F5344CB8AC3E}">
        <p14:creationId xmlns:p14="http://schemas.microsoft.com/office/powerpoint/2010/main" val="2431784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activiteit</a:t>
            </a:r>
          </a:p>
        </p:txBody>
      </p:sp>
    </p:spTree>
    <p:extLst>
      <p:ext uri="{BB962C8B-B14F-4D97-AF65-F5344CB8AC3E}">
        <p14:creationId xmlns:p14="http://schemas.microsoft.com/office/powerpoint/2010/main" val="2333399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imitatie</a:t>
            </a:r>
          </a:p>
        </p:txBody>
      </p:sp>
    </p:spTree>
    <p:extLst>
      <p:ext uri="{BB962C8B-B14F-4D97-AF65-F5344CB8AC3E}">
        <p14:creationId xmlns:p14="http://schemas.microsoft.com/office/powerpoint/2010/main" val="1508015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E7D36A3-49E9-03D9-23B0-64556B2238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965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547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142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citroenpers</a:t>
            </a:r>
          </a:p>
        </p:txBody>
      </p:sp>
    </p:spTree>
    <p:extLst>
      <p:ext uri="{BB962C8B-B14F-4D97-AF65-F5344CB8AC3E}">
        <p14:creationId xmlns:p14="http://schemas.microsoft.com/office/powerpoint/2010/main" val="2665982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luciferhoutje</a:t>
            </a:r>
          </a:p>
        </p:txBody>
      </p:sp>
    </p:spTree>
    <p:extLst>
      <p:ext uri="{BB962C8B-B14F-4D97-AF65-F5344CB8AC3E}">
        <p14:creationId xmlns:p14="http://schemas.microsoft.com/office/powerpoint/2010/main" val="3113496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microfoonsnoer</a:t>
            </a:r>
          </a:p>
        </p:txBody>
      </p:sp>
    </p:spTree>
    <p:extLst>
      <p:ext uri="{BB962C8B-B14F-4D97-AF65-F5344CB8AC3E}">
        <p14:creationId xmlns:p14="http://schemas.microsoft.com/office/powerpoint/2010/main" val="8009783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expositieruimte</a:t>
            </a:r>
          </a:p>
        </p:txBody>
      </p:sp>
    </p:spTree>
    <p:extLst>
      <p:ext uri="{BB962C8B-B14F-4D97-AF65-F5344CB8AC3E}">
        <p14:creationId xmlns:p14="http://schemas.microsoft.com/office/powerpoint/2010/main" val="18209671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bioscoopkaartje</a:t>
            </a:r>
          </a:p>
        </p:txBody>
      </p:sp>
    </p:spTree>
    <p:extLst>
      <p:ext uri="{BB962C8B-B14F-4D97-AF65-F5344CB8AC3E}">
        <p14:creationId xmlns:p14="http://schemas.microsoft.com/office/powerpoint/2010/main" val="17745098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1C9740B-7871-625B-D3EF-4A6750A8E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51" y="3057814"/>
            <a:ext cx="2356438" cy="337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007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Ponywoord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9174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y.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pony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999154"/>
            <a:ext cx="2771140" cy="27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053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python</a:t>
            </a:r>
          </a:p>
        </p:txBody>
      </p:sp>
    </p:spTree>
    <p:extLst>
      <p:ext uri="{BB962C8B-B14F-4D97-AF65-F5344CB8AC3E}">
        <p14:creationId xmlns:p14="http://schemas.microsoft.com/office/powerpoint/2010/main" val="42459276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/>
              <a:t>smiley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91737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mysterie</a:t>
            </a:r>
          </a:p>
        </p:txBody>
      </p:sp>
    </p:spTree>
    <p:extLst>
      <p:ext uri="{BB962C8B-B14F-4D97-AF65-F5344CB8AC3E}">
        <p14:creationId xmlns:p14="http://schemas.microsoft.com/office/powerpoint/2010/main" val="40166970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fysiek</a:t>
            </a:r>
          </a:p>
        </p:txBody>
      </p:sp>
    </p:spTree>
    <p:extLst>
      <p:ext uri="{BB962C8B-B14F-4D97-AF65-F5344CB8AC3E}">
        <p14:creationId xmlns:p14="http://schemas.microsoft.com/office/powerpoint/2010/main" val="38373664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dynamo</a:t>
            </a:r>
          </a:p>
        </p:txBody>
      </p:sp>
    </p:spTree>
    <p:extLst>
      <p:ext uri="{BB962C8B-B14F-4D97-AF65-F5344CB8AC3E}">
        <p14:creationId xmlns:p14="http://schemas.microsoft.com/office/powerpoint/2010/main" val="39429479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81377C7-A738-64DF-0D9A-4F9058A6D0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78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13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Ponywoord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9174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y.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pony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999154"/>
            <a:ext cx="2771140" cy="27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053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analyse</a:t>
            </a:r>
          </a:p>
        </p:txBody>
      </p:sp>
    </p:spTree>
    <p:extLst>
      <p:ext uri="{BB962C8B-B14F-4D97-AF65-F5344CB8AC3E}">
        <p14:creationId xmlns:p14="http://schemas.microsoft.com/office/powerpoint/2010/main" val="7305337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sexy</a:t>
            </a:r>
          </a:p>
        </p:txBody>
      </p:sp>
    </p:spTree>
    <p:extLst>
      <p:ext uri="{BB962C8B-B14F-4D97-AF65-F5344CB8AC3E}">
        <p14:creationId xmlns:p14="http://schemas.microsoft.com/office/powerpoint/2010/main" val="8238457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dirty="0">
                <a:solidFill>
                  <a:srgbClr val="FF0000"/>
                </a:solidFill>
              </a:rPr>
              <a:t>ey</a:t>
            </a:r>
            <a:r>
              <a:rPr lang="nl-NL" sz="9600" b="1" dirty="0"/>
              <a:t>board</a:t>
            </a:r>
          </a:p>
        </p:txBody>
      </p:sp>
    </p:spTree>
    <p:extLst>
      <p:ext uri="{BB962C8B-B14F-4D97-AF65-F5344CB8AC3E}">
        <p14:creationId xmlns:p14="http://schemas.microsoft.com/office/powerpoint/2010/main" val="20246810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encyclopedie</a:t>
            </a:r>
          </a:p>
        </p:txBody>
      </p:sp>
    </p:spTree>
    <p:extLst>
      <p:ext uri="{BB962C8B-B14F-4D97-AF65-F5344CB8AC3E}">
        <p14:creationId xmlns:p14="http://schemas.microsoft.com/office/powerpoint/2010/main" val="14617659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comedy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3811323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DEB3709-8A93-A6D3-3495-80AFB9DE3E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2645"/>
            <a:ext cx="11984738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541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0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173</Words>
  <Application>Microsoft Office PowerPoint</Application>
  <PresentationFormat>Breedbeeld</PresentationFormat>
  <Paragraphs>160</Paragraphs>
  <Slides>72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72</vt:i4>
      </vt:variant>
    </vt:vector>
  </HeadingPairs>
  <TitlesOfParts>
    <vt:vector size="77" baseType="lpstr">
      <vt:lpstr>Arial</vt:lpstr>
      <vt:lpstr>Calibri</vt:lpstr>
      <vt:lpstr>Calibri Light</vt:lpstr>
      <vt:lpstr>Kantoorthema</vt:lpstr>
      <vt:lpstr>1_Kantoorthema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29</cp:revision>
  <dcterms:created xsi:type="dcterms:W3CDTF">2015-07-16T09:32:42Z</dcterms:created>
  <dcterms:modified xsi:type="dcterms:W3CDTF">2022-07-27T13:08:25Z</dcterms:modified>
</cp:coreProperties>
</file>