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6"/>
  </p:handoutMasterIdLst>
  <p:sldIdLst>
    <p:sldId id="256" r:id="rId2"/>
    <p:sldId id="374" r:id="rId3"/>
    <p:sldId id="258" r:id="rId4"/>
    <p:sldId id="259" r:id="rId5"/>
    <p:sldId id="260" r:id="rId6"/>
    <p:sldId id="261" r:id="rId7"/>
    <p:sldId id="262" r:id="rId8"/>
    <p:sldId id="360" r:id="rId9"/>
    <p:sldId id="361" r:id="rId10"/>
    <p:sldId id="338" r:id="rId11"/>
    <p:sldId id="358" r:id="rId12"/>
    <p:sldId id="265" r:id="rId13"/>
    <p:sldId id="267" r:id="rId14"/>
    <p:sldId id="284" r:id="rId15"/>
    <p:sldId id="266" r:id="rId16"/>
    <p:sldId id="268" r:id="rId17"/>
    <p:sldId id="362" r:id="rId18"/>
    <p:sldId id="363" r:id="rId19"/>
    <p:sldId id="270" r:id="rId20"/>
    <p:sldId id="373" r:id="rId21"/>
    <p:sldId id="271" r:id="rId22"/>
    <p:sldId id="273" r:id="rId23"/>
    <p:sldId id="276" r:id="rId24"/>
    <p:sldId id="275" r:id="rId25"/>
    <p:sldId id="274" r:id="rId26"/>
    <p:sldId id="364" r:id="rId27"/>
    <p:sldId id="365" r:id="rId28"/>
    <p:sldId id="277" r:id="rId29"/>
    <p:sldId id="359" r:id="rId30"/>
    <p:sldId id="279" r:id="rId31"/>
    <p:sldId id="280" r:id="rId32"/>
    <p:sldId id="281" r:id="rId33"/>
    <p:sldId id="282" r:id="rId34"/>
    <p:sldId id="283" r:id="rId35"/>
    <p:sldId id="366" r:id="rId36"/>
    <p:sldId id="367" r:id="rId37"/>
    <p:sldId id="339" r:id="rId38"/>
    <p:sldId id="372" r:id="rId39"/>
    <p:sldId id="343" r:id="rId40"/>
    <p:sldId id="344" r:id="rId41"/>
    <p:sldId id="345" r:id="rId42"/>
    <p:sldId id="346" r:id="rId43"/>
    <p:sldId id="347" r:id="rId44"/>
    <p:sldId id="368" r:id="rId45"/>
    <p:sldId id="369" r:id="rId46"/>
    <p:sldId id="340" r:id="rId47"/>
    <p:sldId id="357" r:id="rId48"/>
    <p:sldId id="348" r:id="rId49"/>
    <p:sldId id="349" r:id="rId50"/>
    <p:sldId id="350" r:id="rId51"/>
    <p:sldId id="351" r:id="rId52"/>
    <p:sldId id="352" r:id="rId53"/>
    <p:sldId id="370" r:id="rId54"/>
    <p:sldId id="371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031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Tremawoorden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Trema</a:t>
            </a:r>
            <a:r>
              <a:rPr lang="en-US" sz="3200" dirty="0"/>
              <a:t>. </a:t>
            </a:r>
            <a:r>
              <a:rPr lang="en-US" sz="3200" dirty="0" err="1"/>
              <a:t>Bij</a:t>
            </a:r>
            <a:r>
              <a:rPr lang="en-US" sz="3200" dirty="0"/>
              <a:t> twee of </a:t>
            </a:r>
            <a:r>
              <a:rPr lang="en-US" sz="3200" dirty="0" err="1"/>
              <a:t>drie</a:t>
            </a:r>
            <a:r>
              <a:rPr lang="en-US" sz="3200" dirty="0"/>
              <a:t> </a:t>
            </a:r>
            <a:r>
              <a:rPr lang="en-US" sz="3200" dirty="0" err="1"/>
              <a:t>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r>
              <a:rPr lang="en-US" sz="3200" dirty="0"/>
              <a:t>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30" y="3113403"/>
            <a:ext cx="3495404" cy="349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5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oriëntatie 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B</a:t>
            </a:r>
            <a:r>
              <a:rPr lang="nl-NL" sz="9600" b="1" dirty="0"/>
              <a:t>elgië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I</a:t>
            </a:r>
            <a:r>
              <a:rPr lang="nl-NL" sz="9600" b="1" dirty="0"/>
              <a:t>talië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000000"/>
                </a:solidFill>
              </a:rPr>
              <a:t>dinos</a:t>
            </a:r>
            <a:r>
              <a:rPr lang="en-US" sz="9600" b="1" dirty="0" err="1">
                <a:solidFill>
                  <a:srgbClr val="FF0000"/>
                </a:solidFill>
              </a:rPr>
              <a:t>au</a:t>
            </a:r>
            <a:r>
              <a:rPr lang="en-US" sz="9600" b="1" dirty="0" err="1">
                <a:solidFill>
                  <a:srgbClr val="000000"/>
                </a:solidFill>
              </a:rPr>
              <a:t>riërs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patiënt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" y="-1156775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95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23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78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031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Tremawoorden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Trema</a:t>
            </a:r>
            <a:r>
              <a:rPr lang="en-US" sz="3200" dirty="0"/>
              <a:t>. </a:t>
            </a:r>
            <a:r>
              <a:rPr lang="en-US" sz="3200" dirty="0" err="1"/>
              <a:t>Bij</a:t>
            </a:r>
            <a:r>
              <a:rPr lang="en-US" sz="3200" dirty="0"/>
              <a:t> twee of </a:t>
            </a:r>
            <a:r>
              <a:rPr lang="en-US" sz="3200" dirty="0" err="1"/>
              <a:t>drie</a:t>
            </a:r>
            <a:r>
              <a:rPr lang="en-US" sz="3200" dirty="0"/>
              <a:t> </a:t>
            </a:r>
            <a:r>
              <a:rPr lang="en-US" sz="3200" dirty="0" err="1"/>
              <a:t>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r>
              <a:rPr lang="en-US" sz="3200" dirty="0"/>
              <a:t>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30" y="3113403"/>
            <a:ext cx="3495404" cy="349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76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ruïne 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reünie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ego</a:t>
            </a:r>
            <a:r>
              <a:rPr lang="nl-NL" sz="9600" b="1" dirty="0"/>
              <a:t>ï</a:t>
            </a:r>
            <a:r>
              <a:rPr lang="en-US" sz="9600" b="1" dirty="0" err="1"/>
              <a:t>sme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poëzie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on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iërge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F5B50F6-E5A8-85EB-9A50-C026FF3F75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" y="-1156775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95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23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6556"/>
            <a:ext cx="10515600" cy="1899503"/>
          </a:xfrm>
        </p:spPr>
        <p:txBody>
          <a:bodyPr>
            <a:noAutofit/>
          </a:bodyPr>
          <a:lstStyle/>
          <a:p>
            <a:pPr algn="ctr">
              <a:lnSpc>
                <a:spcPts val="7300"/>
              </a:lnSpc>
            </a:pPr>
            <a:r>
              <a:rPr lang="en-US" sz="8000" b="1" dirty="0" err="1">
                <a:latin typeface="Calibri" panose="020F0502020204030204" pitchFamily="34" charset="0"/>
              </a:rPr>
              <a:t>Franse</a:t>
            </a:r>
            <a:r>
              <a:rPr lang="en-US" sz="8000" b="1" dirty="0">
                <a:latin typeface="Calibri" panose="020F0502020204030204" pitchFamily="34" charset="0"/>
              </a:rPr>
              <a:t> </a:t>
            </a:r>
            <a:r>
              <a:rPr lang="en-US" sz="8000" b="1" dirty="0" err="1">
                <a:latin typeface="Calibri" panose="020F0502020204030204" pitchFamily="34" charset="0"/>
              </a:rPr>
              <a:t>leenwoorden</a:t>
            </a:r>
            <a:r>
              <a:rPr lang="en-US" sz="8000" b="1" dirty="0">
                <a:latin typeface="Calibri" panose="020F0502020204030204" pitchFamily="34" charset="0"/>
              </a:rPr>
              <a:t>: </a:t>
            </a:r>
            <a:r>
              <a:rPr lang="en-US" sz="8000" b="1" dirty="0" err="1">
                <a:latin typeface="Calibri" panose="020F0502020204030204" pitchFamily="34" charset="0"/>
              </a:rPr>
              <a:t>Cadeauwoorden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23006"/>
            <a:ext cx="10515600" cy="3955762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</a:t>
            </a:r>
            <a:r>
              <a:rPr lang="en-US" sz="3200" dirty="0" err="1"/>
              <a:t>oo</a:t>
            </a:r>
            <a:r>
              <a:rPr lang="en-US" sz="3200" dirty="0"/>
              <a:t>, maar je </a:t>
            </a:r>
            <a:r>
              <a:rPr lang="en-US" sz="3200" dirty="0" err="1"/>
              <a:t>schrijft</a:t>
            </a:r>
            <a:r>
              <a:rPr lang="en-US" sz="3200" dirty="0"/>
              <a:t> eau.”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55" y="3548107"/>
            <a:ext cx="2918754" cy="29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69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apeau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plateau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bureau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FF0000"/>
                </a:solidFill>
              </a:rPr>
              <a:t>c</a:t>
            </a:r>
            <a:r>
              <a:rPr lang="en-US" sz="9600" b="1" dirty="0" err="1"/>
              <a:t>adeau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niveau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B1CE363-82BF-87AA-6BEC-5E5F27F7F2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" y="-1156775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95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231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2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6556"/>
            <a:ext cx="10515600" cy="1899503"/>
          </a:xfrm>
        </p:spPr>
        <p:txBody>
          <a:bodyPr>
            <a:noAutofit/>
          </a:bodyPr>
          <a:lstStyle/>
          <a:p>
            <a:pPr algn="ctr">
              <a:lnSpc>
                <a:spcPts val="7300"/>
              </a:lnSpc>
            </a:pPr>
            <a:r>
              <a:rPr lang="en-US" sz="8000" b="1" dirty="0" err="1">
                <a:latin typeface="Calibri" panose="020F0502020204030204" pitchFamily="34" charset="0"/>
              </a:rPr>
              <a:t>Franse</a:t>
            </a:r>
            <a:r>
              <a:rPr lang="en-US" sz="8000" b="1" dirty="0">
                <a:latin typeface="Calibri" panose="020F0502020204030204" pitchFamily="34" charset="0"/>
              </a:rPr>
              <a:t> </a:t>
            </a:r>
            <a:r>
              <a:rPr lang="en-US" sz="8000" b="1" dirty="0" err="1">
                <a:latin typeface="Calibri" panose="020F0502020204030204" pitchFamily="34" charset="0"/>
              </a:rPr>
              <a:t>leenwoorden</a:t>
            </a:r>
            <a:r>
              <a:rPr lang="en-US" sz="8000" b="1" dirty="0">
                <a:latin typeface="Calibri" panose="020F0502020204030204" pitchFamily="34" charset="0"/>
              </a:rPr>
              <a:t>: </a:t>
            </a:r>
            <a:r>
              <a:rPr lang="en-US" sz="8000" b="1" dirty="0" err="1">
                <a:latin typeface="Calibri" panose="020F0502020204030204" pitchFamily="34" charset="0"/>
              </a:rPr>
              <a:t>Cadeauwoorden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23006"/>
            <a:ext cx="10515600" cy="3955762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</a:t>
            </a:r>
            <a:r>
              <a:rPr lang="en-US" sz="3200" dirty="0" err="1"/>
              <a:t>oo</a:t>
            </a:r>
            <a:r>
              <a:rPr lang="en-US" sz="3200" dirty="0"/>
              <a:t>, maar je </a:t>
            </a:r>
            <a:r>
              <a:rPr lang="en-US" sz="3200" dirty="0" err="1"/>
              <a:t>schrijft</a:t>
            </a:r>
            <a:r>
              <a:rPr lang="en-US" sz="3200" dirty="0"/>
              <a:t> eau.”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55" y="3548107"/>
            <a:ext cx="2918754" cy="29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596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bureaublad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000000"/>
                </a:solidFill>
              </a:rPr>
              <a:t>verjaardag</a:t>
            </a:r>
            <a:r>
              <a:rPr lang="en-US" sz="9600" b="1" dirty="0" err="1">
                <a:solidFill>
                  <a:srgbClr val="FF0000"/>
                </a:solidFill>
              </a:rPr>
              <a:t>s</a:t>
            </a:r>
            <a:r>
              <a:rPr lang="en-US" sz="9600" b="1" dirty="0" err="1">
                <a:solidFill>
                  <a:srgbClr val="000000"/>
                </a:solidFill>
              </a:rPr>
              <a:t>cadeau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bergplateau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zeeniveau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kaasplateau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C8D588F-BD85-0B5C-4726-6C8210810A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" y="-1156775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95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23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62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28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Ideaalwoorden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08" y="3136214"/>
            <a:ext cx="3330647" cy="333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1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ideaal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06955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speciaal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96093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ritueel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36815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financieel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41893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liniaal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456191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68AC6C6-EC2A-EAD2-5995-49AB9F4738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" y="-1156775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951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231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33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28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Ideaalwoorden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08" y="3136214"/>
            <a:ext cx="3330647" cy="333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56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materiaal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6486704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sociaal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95252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eventueel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3170119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individueel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0451609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/>
              <a:t>filiaal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618136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1C77E0D-19C2-AC5B-DF58-11E361504D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" y="-1156775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951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231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136</Words>
  <Application>Microsoft Office PowerPoint</Application>
  <PresentationFormat>Breedbeeld</PresentationFormat>
  <Paragraphs>116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Tremawoorden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Tremawoorden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leenwoorden: Cadeauwoorden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leenwoorden: Cadeauwoorden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Ideaalwoorden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Ideaalwoorden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75</cp:revision>
  <dcterms:created xsi:type="dcterms:W3CDTF">2015-07-16T09:32:42Z</dcterms:created>
  <dcterms:modified xsi:type="dcterms:W3CDTF">2022-07-27T12:33:16Z</dcterms:modified>
</cp:coreProperties>
</file>