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322" r:id="rId9"/>
    <p:sldId id="323" r:id="rId10"/>
    <p:sldId id="264" r:id="rId11"/>
    <p:sldId id="319" r:id="rId12"/>
    <p:sldId id="266" r:id="rId13"/>
    <p:sldId id="267" r:id="rId14"/>
    <p:sldId id="268" r:id="rId15"/>
    <p:sldId id="269" r:id="rId16"/>
    <p:sldId id="298" r:id="rId17"/>
    <p:sldId id="324" r:id="rId18"/>
    <p:sldId id="325" r:id="rId19"/>
    <p:sldId id="270" r:id="rId20"/>
    <p:sldId id="335" r:id="rId21"/>
    <p:sldId id="272" r:id="rId22"/>
    <p:sldId id="273" r:id="rId23"/>
    <p:sldId id="274" r:id="rId24"/>
    <p:sldId id="275" r:id="rId25"/>
    <p:sldId id="276" r:id="rId26"/>
    <p:sldId id="326" r:id="rId27"/>
    <p:sldId id="327" r:id="rId28"/>
    <p:sldId id="277" r:id="rId29"/>
    <p:sldId id="320" r:id="rId30"/>
    <p:sldId id="279" r:id="rId31"/>
    <p:sldId id="280" r:id="rId32"/>
    <p:sldId id="281" r:id="rId33"/>
    <p:sldId id="282" r:id="rId34"/>
    <p:sldId id="283" r:id="rId35"/>
    <p:sldId id="328" r:id="rId36"/>
    <p:sldId id="329" r:id="rId37"/>
    <p:sldId id="284" r:id="rId38"/>
    <p:sldId id="334" r:id="rId39"/>
    <p:sldId id="286" r:id="rId40"/>
    <p:sldId id="287" r:id="rId41"/>
    <p:sldId id="288" r:id="rId42"/>
    <p:sldId id="289" r:id="rId43"/>
    <p:sldId id="290" r:id="rId44"/>
    <p:sldId id="330" r:id="rId45"/>
    <p:sldId id="331" r:id="rId46"/>
    <p:sldId id="291" r:id="rId47"/>
    <p:sldId id="321" r:id="rId48"/>
    <p:sldId id="293" r:id="rId49"/>
    <p:sldId id="294" r:id="rId50"/>
    <p:sldId id="295" r:id="rId51"/>
    <p:sldId id="296" r:id="rId52"/>
    <p:sldId id="312" r:id="rId53"/>
    <p:sldId id="332" r:id="rId54"/>
    <p:sldId id="333" r:id="rId5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15" autoAdjust="0"/>
    <p:restoredTop sz="94660"/>
  </p:normalViewPr>
  <p:slideViewPr>
    <p:cSldViewPr snapToGrid="0">
      <p:cViewPr varScale="1">
        <p:scale>
          <a:sx n="96" d="100"/>
          <a:sy n="96" d="100"/>
        </p:scale>
        <p:origin x="144" y="1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857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942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9345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8262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3587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0916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29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8839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6014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3475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736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315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30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840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4759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000" b="1" dirty="0">
                <a:latin typeface="Calibri" panose="020F0502020204030204" pitchFamily="34" charset="0"/>
              </a:rPr>
              <a:t>Tremawoorden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“Trema, bij twee of drie klinkers naast elkaar.”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232" y="3204018"/>
            <a:ext cx="3363599" cy="336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741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tempelruïne</a:t>
            </a:r>
          </a:p>
        </p:txBody>
      </p:sp>
    </p:spTree>
    <p:extLst>
      <p:ext uri="{BB962C8B-B14F-4D97-AF65-F5344CB8AC3E}">
        <p14:creationId xmlns:p14="http://schemas.microsoft.com/office/powerpoint/2010/main" val="3033521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I</a:t>
            </a:r>
            <a:r>
              <a:rPr lang="nl-NL" sz="9600" b="1" dirty="0"/>
              <a:t>ndonesië</a:t>
            </a:r>
          </a:p>
        </p:txBody>
      </p:sp>
    </p:spTree>
    <p:extLst>
      <p:ext uri="{BB962C8B-B14F-4D97-AF65-F5344CB8AC3E}">
        <p14:creationId xmlns:p14="http://schemas.microsoft.com/office/powerpoint/2010/main" val="3450061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ustralië</a:t>
            </a:r>
          </a:p>
        </p:txBody>
      </p:sp>
    </p:spTree>
    <p:extLst>
      <p:ext uri="{BB962C8B-B14F-4D97-AF65-F5344CB8AC3E}">
        <p14:creationId xmlns:p14="http://schemas.microsoft.com/office/powerpoint/2010/main" val="3537561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finan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iën</a:t>
            </a:r>
          </a:p>
        </p:txBody>
      </p:sp>
    </p:spTree>
    <p:extLst>
      <p:ext uri="{BB962C8B-B14F-4D97-AF65-F5344CB8AC3E}">
        <p14:creationId xmlns:p14="http://schemas.microsoft.com/office/powerpoint/2010/main" val="3521068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onderz</a:t>
            </a:r>
            <a:r>
              <a:rPr lang="nl-NL" sz="9600" b="1" dirty="0">
                <a:solidFill>
                  <a:srgbClr val="FF0000"/>
                </a:solidFill>
              </a:rPr>
              <a:t>eeë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921406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DAA2AE2-DFD0-EA27-6CF8-094E8C66A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26904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329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224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30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133" y="2316163"/>
            <a:ext cx="4413887" cy="418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31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3864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000" b="1" dirty="0">
                <a:latin typeface="Calibri" panose="020F0502020204030204" pitchFamily="34" charset="0"/>
              </a:rPr>
              <a:t>Tremawoorden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“Trema, bij twee of drie klinkers naast elkaar.”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232" y="3204018"/>
            <a:ext cx="3363599" cy="336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362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mozaïek</a:t>
            </a:r>
          </a:p>
        </p:txBody>
      </p:sp>
    </p:spTree>
    <p:extLst>
      <p:ext uri="{BB962C8B-B14F-4D97-AF65-F5344CB8AC3E}">
        <p14:creationId xmlns:p14="http://schemas.microsoft.com/office/powerpoint/2010/main" val="4102967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coördinator</a:t>
            </a:r>
          </a:p>
        </p:txBody>
      </p:sp>
    </p:spTree>
    <p:extLst>
      <p:ext uri="{BB962C8B-B14F-4D97-AF65-F5344CB8AC3E}">
        <p14:creationId xmlns:p14="http://schemas.microsoft.com/office/powerpoint/2010/main" val="4269463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va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uüm</a:t>
            </a:r>
          </a:p>
        </p:txBody>
      </p:sp>
    </p:spTree>
    <p:extLst>
      <p:ext uri="{BB962C8B-B14F-4D97-AF65-F5344CB8AC3E}">
        <p14:creationId xmlns:p14="http://schemas.microsoft.com/office/powerpoint/2010/main" val="2787447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</a:t>
            </a:r>
            <a:r>
              <a:rPr lang="nl-NL" sz="9600" b="1" dirty="0">
                <a:solidFill>
                  <a:srgbClr val="FF0000"/>
                </a:solidFill>
              </a:rPr>
              <a:t>eëe</a:t>
            </a:r>
            <a:r>
              <a:rPr lang="nl-NL" sz="9600" b="1" dirty="0"/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1718970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naïef</a:t>
            </a:r>
          </a:p>
        </p:txBody>
      </p:sp>
    </p:spTree>
    <p:extLst>
      <p:ext uri="{BB962C8B-B14F-4D97-AF65-F5344CB8AC3E}">
        <p14:creationId xmlns:p14="http://schemas.microsoft.com/office/powerpoint/2010/main" val="3607675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AA6C18A-F561-3D07-C4D1-6A782E00E1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26904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3290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2242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31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157" y="1841809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201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9392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Cadeauwoorden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</a:t>
            </a:r>
            <a:r>
              <a:rPr lang="nl-NL" sz="3200" dirty="0" err="1"/>
              <a:t>oo</a:t>
            </a:r>
            <a:r>
              <a:rPr lang="nl-NL" sz="3200" dirty="0"/>
              <a:t>, maar je schrijft eau.”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025" y="3204019"/>
            <a:ext cx="3378013" cy="337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6487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ch</a:t>
            </a:r>
            <a:r>
              <a:rPr lang="nl-NL" sz="9600" b="1" dirty="0"/>
              <a:t>ateau</a:t>
            </a:r>
          </a:p>
        </p:txBody>
      </p:sp>
    </p:spTree>
    <p:extLst>
      <p:ext uri="{BB962C8B-B14F-4D97-AF65-F5344CB8AC3E}">
        <p14:creationId xmlns:p14="http://schemas.microsoft.com/office/powerpoint/2010/main" val="4041231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B</a:t>
            </a:r>
            <a:r>
              <a:rPr lang="nl-NL" sz="9600" b="1" dirty="0"/>
              <a:t>ordeau</a:t>
            </a:r>
            <a:r>
              <a:rPr lang="nl-NL" sz="9600" b="1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498833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plumeau</a:t>
            </a:r>
          </a:p>
        </p:txBody>
      </p:sp>
    </p:spTree>
    <p:extLst>
      <p:ext uri="{BB962C8B-B14F-4D97-AF65-F5344CB8AC3E}">
        <p14:creationId xmlns:p14="http://schemas.microsoft.com/office/powerpoint/2010/main" val="39991813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tableau</a:t>
            </a:r>
          </a:p>
        </p:txBody>
      </p:sp>
    </p:spTree>
    <p:extLst>
      <p:ext uri="{BB962C8B-B14F-4D97-AF65-F5344CB8AC3E}">
        <p14:creationId xmlns:p14="http://schemas.microsoft.com/office/powerpoint/2010/main" val="1329339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fricandeau</a:t>
            </a:r>
          </a:p>
        </p:txBody>
      </p:sp>
    </p:spTree>
    <p:extLst>
      <p:ext uri="{BB962C8B-B14F-4D97-AF65-F5344CB8AC3E}">
        <p14:creationId xmlns:p14="http://schemas.microsoft.com/office/powerpoint/2010/main" val="6736962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C4247C8-3401-98FB-2FF0-72946F6165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26904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3290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2242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31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172" y="2852139"/>
            <a:ext cx="3779848" cy="356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726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9392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Cadeauwoorden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</a:t>
            </a:r>
            <a:r>
              <a:rPr lang="nl-NL" sz="3200" dirty="0" err="1"/>
              <a:t>oo</a:t>
            </a:r>
            <a:r>
              <a:rPr lang="nl-NL" sz="3200" dirty="0"/>
              <a:t>, maar je schrijft eau.”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025" y="3204019"/>
            <a:ext cx="3378013" cy="337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4130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onderzoeksbureau</a:t>
            </a:r>
          </a:p>
        </p:txBody>
      </p:sp>
    </p:spTree>
    <p:extLst>
      <p:ext uri="{BB962C8B-B14F-4D97-AF65-F5344CB8AC3E}">
        <p14:creationId xmlns:p14="http://schemas.microsoft.com/office/powerpoint/2010/main" val="15467515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geluidsniveau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3899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niveauverschillen</a:t>
            </a:r>
          </a:p>
        </p:txBody>
      </p:sp>
    </p:spTree>
    <p:extLst>
      <p:ext uri="{BB962C8B-B14F-4D97-AF65-F5344CB8AC3E}">
        <p14:creationId xmlns:p14="http://schemas.microsoft.com/office/powerpoint/2010/main" val="31718042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kinderbureautje</a:t>
            </a:r>
          </a:p>
        </p:txBody>
      </p:sp>
    </p:spTree>
    <p:extLst>
      <p:ext uri="{BB962C8B-B14F-4D97-AF65-F5344CB8AC3E}">
        <p14:creationId xmlns:p14="http://schemas.microsoft.com/office/powerpoint/2010/main" val="7141642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adeaubon</a:t>
            </a:r>
          </a:p>
        </p:txBody>
      </p:sp>
    </p:spTree>
    <p:extLst>
      <p:ext uri="{BB962C8B-B14F-4D97-AF65-F5344CB8AC3E}">
        <p14:creationId xmlns:p14="http://schemas.microsoft.com/office/powerpoint/2010/main" val="30129355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C31B54C-0F83-2094-97DE-2D34AE9DA4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26904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3290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2242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32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2033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548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Ideaalwoorden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endParaRPr lang="nl-NL" sz="3200" dirty="0"/>
          </a:p>
        </p:txBody>
      </p:sp>
      <p:sp>
        <p:nvSpPr>
          <p:cNvPr id="5" name="Tijdelijke aanduiding voor inhoud 2"/>
          <p:cNvSpPr txBox="1">
            <a:spLocks/>
          </p:cNvSpPr>
          <p:nvPr/>
        </p:nvSpPr>
        <p:spPr>
          <a:xfrm>
            <a:off x="1002632" y="196599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nl-NL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nl-NL" sz="3200" dirty="0"/>
              <a:t>“Deze moet ik goed onthouden.”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355" y="3204019"/>
            <a:ext cx="3446946" cy="344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5927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ideaal</a:t>
            </a:r>
          </a:p>
        </p:txBody>
      </p:sp>
    </p:spTree>
    <p:extLst>
      <p:ext uri="{BB962C8B-B14F-4D97-AF65-F5344CB8AC3E}">
        <p14:creationId xmlns:p14="http://schemas.microsoft.com/office/powerpoint/2010/main" val="10781063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visueel</a:t>
            </a:r>
          </a:p>
        </p:txBody>
      </p:sp>
    </p:spTree>
    <p:extLst>
      <p:ext uri="{BB962C8B-B14F-4D97-AF65-F5344CB8AC3E}">
        <p14:creationId xmlns:p14="http://schemas.microsoft.com/office/powerpoint/2010/main" val="23098505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spiritueel</a:t>
            </a:r>
          </a:p>
        </p:txBody>
      </p:sp>
    </p:spTree>
    <p:extLst>
      <p:ext uri="{BB962C8B-B14F-4D97-AF65-F5344CB8AC3E}">
        <p14:creationId xmlns:p14="http://schemas.microsoft.com/office/powerpoint/2010/main" val="29430507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tueel</a:t>
            </a:r>
          </a:p>
        </p:txBody>
      </p:sp>
    </p:spTree>
    <p:extLst>
      <p:ext uri="{BB962C8B-B14F-4D97-AF65-F5344CB8AC3E}">
        <p14:creationId xmlns:p14="http://schemas.microsoft.com/office/powerpoint/2010/main" val="9668416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provin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iaal</a:t>
            </a:r>
          </a:p>
        </p:txBody>
      </p:sp>
    </p:spTree>
    <p:extLst>
      <p:ext uri="{BB962C8B-B14F-4D97-AF65-F5344CB8AC3E}">
        <p14:creationId xmlns:p14="http://schemas.microsoft.com/office/powerpoint/2010/main" val="25270672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C92C436C-E593-6F05-0B73-9A7DBA59B8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26904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3290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2242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32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86" y="1883643"/>
            <a:ext cx="3816427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5023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548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Ideaalwoorden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endParaRPr lang="nl-NL" sz="3200" dirty="0"/>
          </a:p>
        </p:txBody>
      </p:sp>
      <p:sp>
        <p:nvSpPr>
          <p:cNvPr id="5" name="Tijdelijke aanduiding voor inhoud 2"/>
          <p:cNvSpPr txBox="1">
            <a:spLocks/>
          </p:cNvSpPr>
          <p:nvPr/>
        </p:nvSpPr>
        <p:spPr>
          <a:xfrm>
            <a:off x="1002632" y="196599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nl-NL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nl-NL" sz="3200" dirty="0"/>
              <a:t>“Deze moet ik goed onthouden.”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355" y="3204019"/>
            <a:ext cx="3446946" cy="344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9579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seksueel</a:t>
            </a:r>
          </a:p>
        </p:txBody>
      </p:sp>
    </p:spTree>
    <p:extLst>
      <p:ext uri="{BB962C8B-B14F-4D97-AF65-F5344CB8AC3E}">
        <p14:creationId xmlns:p14="http://schemas.microsoft.com/office/powerpoint/2010/main" val="35006601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ommer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ieel</a:t>
            </a:r>
          </a:p>
        </p:txBody>
      </p:sp>
    </p:spTree>
    <p:extLst>
      <p:ext uri="{BB962C8B-B14F-4D97-AF65-F5344CB8AC3E}">
        <p14:creationId xmlns:p14="http://schemas.microsoft.com/office/powerpoint/2010/main" val="16305101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geniaal</a:t>
            </a:r>
          </a:p>
        </p:txBody>
      </p:sp>
    </p:spTree>
    <p:extLst>
      <p:ext uri="{BB962C8B-B14F-4D97-AF65-F5344CB8AC3E}">
        <p14:creationId xmlns:p14="http://schemas.microsoft.com/office/powerpoint/2010/main" val="38447054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offi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ieel</a:t>
            </a:r>
          </a:p>
        </p:txBody>
      </p:sp>
    </p:spTree>
    <p:extLst>
      <p:ext uri="{BB962C8B-B14F-4D97-AF65-F5344CB8AC3E}">
        <p14:creationId xmlns:p14="http://schemas.microsoft.com/office/powerpoint/2010/main" val="8268009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joviaal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89061412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0267465-ABC7-8DC9-5CE4-8560DF1C2A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26904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3290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22420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128</Words>
  <Application>Microsoft Office PowerPoint</Application>
  <PresentationFormat>Breedbeeld</PresentationFormat>
  <Paragraphs>120</Paragraphs>
  <Slides>54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54</vt:i4>
      </vt:variant>
    </vt:vector>
  </HeadingPairs>
  <TitlesOfParts>
    <vt:vector size="58" baseType="lpstr">
      <vt:lpstr>Arial</vt:lpstr>
      <vt:lpstr>Calibri</vt:lpstr>
      <vt:lpstr>Calibri Light</vt:lpstr>
      <vt:lpstr>Kantoorthema</vt:lpstr>
      <vt:lpstr>PowerPoint-presentatie</vt:lpstr>
      <vt:lpstr>Tremawoorden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Tremawoorden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Cadeauwoorden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Cadeauwoorden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Ideaalwoorden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Ideaalwoorden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Michelle Nijhof</cp:lastModifiedBy>
  <cp:revision>35</cp:revision>
  <dcterms:created xsi:type="dcterms:W3CDTF">2015-08-26T13:30:34Z</dcterms:created>
  <dcterms:modified xsi:type="dcterms:W3CDTF">2022-07-27T14:00:44Z</dcterms:modified>
</cp:coreProperties>
</file>