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6"/>
  </p:handoutMasterIdLst>
  <p:sldIdLst>
    <p:sldId id="256" r:id="rId2"/>
    <p:sldId id="375" r:id="rId3"/>
    <p:sldId id="258" r:id="rId4"/>
    <p:sldId id="259" r:id="rId5"/>
    <p:sldId id="260" r:id="rId6"/>
    <p:sldId id="261" r:id="rId7"/>
    <p:sldId id="262" r:id="rId8"/>
    <p:sldId id="363" r:id="rId9"/>
    <p:sldId id="364" r:id="rId10"/>
    <p:sldId id="338" r:id="rId11"/>
    <p:sldId id="360" r:id="rId12"/>
    <p:sldId id="265" r:id="rId13"/>
    <p:sldId id="267" r:id="rId14"/>
    <p:sldId id="284" r:id="rId15"/>
    <p:sldId id="266" r:id="rId16"/>
    <p:sldId id="268" r:id="rId17"/>
    <p:sldId id="365" r:id="rId18"/>
    <p:sldId id="366" r:id="rId19"/>
    <p:sldId id="270" r:id="rId20"/>
    <p:sldId id="374" r:id="rId21"/>
    <p:sldId id="271" r:id="rId22"/>
    <p:sldId id="273" r:id="rId23"/>
    <p:sldId id="276" r:id="rId24"/>
    <p:sldId id="275" r:id="rId25"/>
    <p:sldId id="274" r:id="rId26"/>
    <p:sldId id="367" r:id="rId27"/>
    <p:sldId id="368" r:id="rId28"/>
    <p:sldId id="277" r:id="rId29"/>
    <p:sldId id="361" r:id="rId30"/>
    <p:sldId id="279" r:id="rId31"/>
    <p:sldId id="280" r:id="rId32"/>
    <p:sldId id="281" r:id="rId33"/>
    <p:sldId id="282" r:id="rId34"/>
    <p:sldId id="283" r:id="rId35"/>
    <p:sldId id="369" r:id="rId36"/>
    <p:sldId id="370" r:id="rId37"/>
    <p:sldId id="339" r:id="rId38"/>
    <p:sldId id="373" r:id="rId39"/>
    <p:sldId id="343" r:id="rId40"/>
    <p:sldId id="346" r:id="rId41"/>
    <p:sldId id="345" r:id="rId42"/>
    <p:sldId id="344" r:id="rId43"/>
    <p:sldId id="347" r:id="rId44"/>
    <p:sldId id="376" r:id="rId45"/>
    <p:sldId id="377" r:id="rId46"/>
    <p:sldId id="340" r:id="rId47"/>
    <p:sldId id="362" r:id="rId48"/>
    <p:sldId id="349" r:id="rId49"/>
    <p:sldId id="348" r:id="rId50"/>
    <p:sldId id="350" r:id="rId51"/>
    <p:sldId id="351" r:id="rId52"/>
    <p:sldId id="352" r:id="rId53"/>
    <p:sldId id="371" r:id="rId54"/>
    <p:sldId id="372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20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465486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en-US" sz="8800" b="1" dirty="0" err="1">
                <a:latin typeface="Calibri" panose="020F0502020204030204" pitchFamily="34" charset="0"/>
              </a:rPr>
              <a:t>Franse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leenwoorden</a:t>
            </a:r>
            <a:r>
              <a:rPr lang="en-US" sz="8800" b="1" dirty="0">
                <a:latin typeface="Calibri" panose="020F0502020204030204" pitchFamily="34" charset="0"/>
              </a:rPr>
              <a:t>: </a:t>
            </a:r>
            <a:r>
              <a:rPr lang="en-US" sz="8800" b="1" dirty="0" err="1">
                <a:latin typeface="Calibri" panose="020F0502020204030204" pitchFamily="34" charset="0"/>
              </a:rPr>
              <a:t>Routewoorden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2216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</a:t>
            </a:r>
            <a:r>
              <a:rPr lang="en-US" sz="3200" dirty="0" err="1"/>
              <a:t>oe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ou</a:t>
            </a:r>
            <a:r>
              <a:rPr lang="en-US" sz="3200" dirty="0"/>
              <a:t>.”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681" y="3492342"/>
            <a:ext cx="3124701" cy="31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7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route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douche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journaal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>
                <a:solidFill>
                  <a:srgbClr val="000000"/>
                </a:solidFill>
              </a:rPr>
              <a:t>ourgette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enthousiast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6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2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465486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en-US" sz="8800" b="1" dirty="0" err="1">
                <a:latin typeface="Calibri" panose="020F0502020204030204" pitchFamily="34" charset="0"/>
              </a:rPr>
              <a:t>Franse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leenwoorden</a:t>
            </a:r>
            <a:r>
              <a:rPr lang="en-US" sz="8800" b="1" dirty="0">
                <a:latin typeface="Calibri" panose="020F0502020204030204" pitchFamily="34" charset="0"/>
              </a:rPr>
              <a:t>: </a:t>
            </a:r>
            <a:r>
              <a:rPr lang="en-US" sz="8800" b="1" dirty="0" err="1">
                <a:latin typeface="Calibri" panose="020F0502020204030204" pitchFamily="34" charset="0"/>
              </a:rPr>
              <a:t>Routewoorden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2216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</a:t>
            </a:r>
            <a:r>
              <a:rPr lang="en-US" sz="3200" dirty="0" err="1"/>
              <a:t>oe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ou</a:t>
            </a:r>
            <a:r>
              <a:rPr lang="en-US" sz="3200" dirty="0"/>
              <a:t>.”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681" y="3492342"/>
            <a:ext cx="3124701" cy="31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71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gourmet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limousine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/>
              <a:t>oureur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retour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souvenir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4E22933-9AEC-C261-A0EB-C55F53372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6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2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7823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200"/>
              </a:lnSpc>
            </a:pPr>
            <a:r>
              <a:rPr lang="en-US" sz="8000" b="1" dirty="0" err="1">
                <a:latin typeface="Calibri" panose="020F0502020204030204" pitchFamily="34" charset="0"/>
              </a:rPr>
              <a:t>Franse</a:t>
            </a:r>
            <a:r>
              <a:rPr lang="en-US" sz="8000" b="1" dirty="0">
                <a:latin typeface="Calibri" panose="020F0502020204030204" pitchFamily="34" charset="0"/>
              </a:rPr>
              <a:t> </a:t>
            </a:r>
            <a:r>
              <a:rPr lang="en-US" sz="8000" b="1" dirty="0" err="1">
                <a:latin typeface="Calibri" panose="020F0502020204030204" pitchFamily="34" charset="0"/>
              </a:rPr>
              <a:t>leenwoorden</a:t>
            </a:r>
            <a:r>
              <a:rPr lang="en-US" sz="8000" b="1" dirty="0">
                <a:latin typeface="Calibri" panose="020F0502020204030204" pitchFamily="34" charset="0"/>
              </a:rPr>
              <a:t>: </a:t>
            </a:r>
            <a:r>
              <a:rPr lang="en-US" sz="8000" b="1" dirty="0" err="1">
                <a:latin typeface="Calibri" panose="020F0502020204030204" pitchFamily="34" charset="0"/>
              </a:rPr>
              <a:t>Beigewoorden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</a:t>
            </a:r>
            <a:r>
              <a:rPr lang="en-US" sz="3200" dirty="0" err="1"/>
              <a:t>sje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ge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373" y="3467958"/>
            <a:ext cx="3215317" cy="321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46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beige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garage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bagage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etage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ma</a:t>
            </a:r>
            <a:r>
              <a:rPr lang="en-US" sz="9600" b="1" dirty="0">
                <a:solidFill>
                  <a:srgbClr val="FF0000"/>
                </a:solidFill>
              </a:rPr>
              <a:t>ss</a:t>
            </a:r>
            <a:r>
              <a:rPr lang="en-US" sz="9600" b="1" dirty="0"/>
              <a:t>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F214F9-B0EE-AB0A-55E9-0706F17007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62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2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7823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200"/>
              </a:lnSpc>
            </a:pPr>
            <a:r>
              <a:rPr lang="en-US" sz="8000" b="1" dirty="0" err="1">
                <a:latin typeface="Calibri" panose="020F0502020204030204" pitchFamily="34" charset="0"/>
              </a:rPr>
              <a:t>Franse</a:t>
            </a:r>
            <a:r>
              <a:rPr lang="en-US" sz="8000" b="1" dirty="0">
                <a:latin typeface="Calibri" panose="020F0502020204030204" pitchFamily="34" charset="0"/>
              </a:rPr>
              <a:t> </a:t>
            </a:r>
            <a:r>
              <a:rPr lang="en-US" sz="8000" b="1" dirty="0" err="1">
                <a:latin typeface="Calibri" panose="020F0502020204030204" pitchFamily="34" charset="0"/>
              </a:rPr>
              <a:t>leenwoorden</a:t>
            </a:r>
            <a:r>
              <a:rPr lang="en-US" sz="8000" b="1" dirty="0">
                <a:latin typeface="Calibri" panose="020F0502020204030204" pitchFamily="34" charset="0"/>
              </a:rPr>
              <a:t>: </a:t>
            </a:r>
            <a:r>
              <a:rPr lang="en-US" sz="8000" b="1" dirty="0" err="1">
                <a:latin typeface="Calibri" panose="020F0502020204030204" pitchFamily="34" charset="0"/>
              </a:rPr>
              <a:t>Beigewoorden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</a:t>
            </a:r>
            <a:r>
              <a:rPr lang="en-US" sz="3200" dirty="0" err="1"/>
              <a:t>sje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ge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373" y="3467958"/>
            <a:ext cx="3215317" cy="321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41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stage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000000"/>
                </a:solidFill>
              </a:rPr>
              <a:t>etalage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horloge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au</a:t>
            </a:r>
            <a:r>
              <a:rPr lang="en-US" sz="9600" b="1" dirty="0" err="1"/>
              <a:t>bergine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spionage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A2873FC-9B55-9136-5E12-8B37CDC701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62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2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8643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Auto’s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Meervoud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tekendief</a:t>
            </a:r>
            <a:r>
              <a:rPr lang="en-US" sz="3200" dirty="0"/>
              <a:t> </a:t>
            </a:r>
            <a:r>
              <a:rPr lang="en-US" sz="3200" dirty="0" err="1"/>
              <a:t>aan</a:t>
            </a:r>
            <a:r>
              <a:rPr lang="en-US" sz="3200" dirty="0"/>
              <a:t> het </a:t>
            </a:r>
            <a:r>
              <a:rPr lang="en-US" sz="3200" dirty="0" err="1"/>
              <a:t>eind</a:t>
            </a:r>
            <a:r>
              <a:rPr lang="en-US" sz="3200" dirty="0"/>
              <a:t>, </a:t>
            </a:r>
            <a:r>
              <a:rPr lang="en-US" sz="3200" dirty="0" err="1"/>
              <a:t>komma</a:t>
            </a:r>
            <a:r>
              <a:rPr lang="en-US" sz="3200" dirty="0"/>
              <a:t> -’s </a:t>
            </a:r>
          </a:p>
          <a:p>
            <a:pPr marL="0" indent="0" algn="ctr">
              <a:buNone/>
            </a:pPr>
            <a:r>
              <a:rPr lang="en-US" sz="3200" dirty="0" err="1"/>
              <a:t>behalve</a:t>
            </a:r>
            <a:r>
              <a:rPr lang="en-US" sz="3200" dirty="0"/>
              <a:t> </a:t>
            </a:r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ee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67" y="3369104"/>
            <a:ext cx="3212929" cy="321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30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/>
              <a:t>ollega’s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diploma’s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risi</a:t>
            </a: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/>
              <a:t>o’s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zebra’s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farao’s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A2873FC-9B55-9136-5E12-8B37CDC701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9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18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3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8643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Auto’s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Meervoud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tekendief</a:t>
            </a:r>
            <a:r>
              <a:rPr lang="en-US" sz="3200" dirty="0"/>
              <a:t> </a:t>
            </a:r>
            <a:r>
              <a:rPr lang="en-US" sz="3200" dirty="0" err="1"/>
              <a:t>aan</a:t>
            </a:r>
            <a:r>
              <a:rPr lang="en-US" sz="3200" dirty="0"/>
              <a:t> het </a:t>
            </a:r>
            <a:r>
              <a:rPr lang="en-US" sz="3200" dirty="0" err="1"/>
              <a:t>eind</a:t>
            </a:r>
            <a:r>
              <a:rPr lang="en-US" sz="3200" dirty="0"/>
              <a:t>, </a:t>
            </a:r>
            <a:r>
              <a:rPr lang="en-US" sz="3200" dirty="0" err="1"/>
              <a:t>komma</a:t>
            </a:r>
            <a:r>
              <a:rPr lang="en-US" sz="3200" dirty="0"/>
              <a:t> -’s </a:t>
            </a:r>
          </a:p>
          <a:p>
            <a:pPr marL="0" indent="0" algn="ctr">
              <a:buNone/>
            </a:pPr>
            <a:r>
              <a:rPr lang="en-US" sz="3200" dirty="0" err="1"/>
              <a:t>behalve</a:t>
            </a:r>
            <a:r>
              <a:rPr lang="en-US" sz="3200" dirty="0"/>
              <a:t> </a:t>
            </a:r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ee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67" y="3369104"/>
            <a:ext cx="3212929" cy="321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51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pasta’s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5252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ta</a:t>
            </a:r>
            <a:r>
              <a:rPr lang="en-US" sz="9600" b="1" dirty="0">
                <a:solidFill>
                  <a:srgbClr val="FF0000"/>
                </a:solidFill>
              </a:rPr>
              <a:t>c</a:t>
            </a:r>
            <a:r>
              <a:rPr lang="en-US" sz="9600" b="1" dirty="0"/>
              <a:t>o’s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48670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loempia’s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170119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paprika’s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5160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pizza’s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618136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027" y="244683"/>
            <a:ext cx="12036374" cy="595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62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23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160</Words>
  <Application>Microsoft Office PowerPoint</Application>
  <PresentationFormat>Breedbeeld</PresentationFormat>
  <Paragraphs>120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Franse leenwoorden: 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76</cp:revision>
  <dcterms:created xsi:type="dcterms:W3CDTF">2015-07-16T09:32:42Z</dcterms:created>
  <dcterms:modified xsi:type="dcterms:W3CDTF">2022-07-27T12:36:42Z</dcterms:modified>
</cp:coreProperties>
</file>