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325" r:id="rId9"/>
    <p:sldId id="326" r:id="rId10"/>
    <p:sldId id="264" r:id="rId11"/>
    <p:sldId id="339" r:id="rId12"/>
    <p:sldId id="266" r:id="rId13"/>
    <p:sldId id="267" r:id="rId14"/>
    <p:sldId id="268" r:id="rId15"/>
    <p:sldId id="269" r:id="rId16"/>
    <p:sldId id="298" r:id="rId17"/>
    <p:sldId id="327" r:id="rId18"/>
    <p:sldId id="328" r:id="rId19"/>
    <p:sldId id="270" r:id="rId20"/>
    <p:sldId id="338" r:id="rId21"/>
    <p:sldId id="272" r:id="rId22"/>
    <p:sldId id="273" r:id="rId23"/>
    <p:sldId id="274" r:id="rId24"/>
    <p:sldId id="275" r:id="rId25"/>
    <p:sldId id="276" r:id="rId26"/>
    <p:sldId id="329" r:id="rId27"/>
    <p:sldId id="330" r:id="rId28"/>
    <p:sldId id="277" r:id="rId29"/>
    <p:sldId id="323" r:id="rId30"/>
    <p:sldId id="279" r:id="rId31"/>
    <p:sldId id="280" r:id="rId32"/>
    <p:sldId id="281" r:id="rId33"/>
    <p:sldId id="282" r:id="rId34"/>
    <p:sldId id="283" r:id="rId35"/>
    <p:sldId id="331" r:id="rId36"/>
    <p:sldId id="332" r:id="rId37"/>
    <p:sldId id="284" r:id="rId38"/>
    <p:sldId id="337" r:id="rId39"/>
    <p:sldId id="286" r:id="rId40"/>
    <p:sldId id="287" r:id="rId41"/>
    <p:sldId id="288" r:id="rId42"/>
    <p:sldId id="289" r:id="rId43"/>
    <p:sldId id="290" r:id="rId44"/>
    <p:sldId id="333" r:id="rId45"/>
    <p:sldId id="334" r:id="rId46"/>
    <p:sldId id="291" r:id="rId47"/>
    <p:sldId id="324" r:id="rId48"/>
    <p:sldId id="293" r:id="rId49"/>
    <p:sldId id="294" r:id="rId50"/>
    <p:sldId id="295" r:id="rId51"/>
    <p:sldId id="296" r:id="rId52"/>
    <p:sldId id="312" r:id="rId53"/>
    <p:sldId id="335" r:id="rId54"/>
    <p:sldId id="336" r:id="rId5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20" autoAdjust="0"/>
    <p:restoredTop sz="94660"/>
  </p:normalViewPr>
  <p:slideViewPr>
    <p:cSldViewPr snapToGrid="0">
      <p:cViewPr varScale="1">
        <p:scale>
          <a:sx n="93" d="100"/>
          <a:sy n="93" d="100"/>
        </p:scale>
        <p:origin x="221" y="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857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942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9345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38262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53587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20916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298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8839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6014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3475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1736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3156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33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840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65479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000" b="1" dirty="0">
                <a:latin typeface="Calibri" panose="020F0502020204030204" pitchFamily="34" charset="0"/>
              </a:rPr>
              <a:t>Routewoorden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de oe, maar schrijft de </a:t>
            </a:r>
            <a:r>
              <a:rPr lang="nl-NL" sz="3200" dirty="0" err="1"/>
              <a:t>ou</a:t>
            </a:r>
            <a:r>
              <a:rPr lang="nl-NL" sz="3200" dirty="0"/>
              <a:t>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776" y="3139157"/>
            <a:ext cx="3195740" cy="319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741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routeplanner</a:t>
            </a:r>
          </a:p>
        </p:txBody>
      </p:sp>
    </p:spTree>
    <p:extLst>
      <p:ext uri="{BB962C8B-B14F-4D97-AF65-F5344CB8AC3E}">
        <p14:creationId xmlns:p14="http://schemas.microsoft.com/office/powerpoint/2010/main" val="3033521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dou</a:t>
            </a:r>
            <a:r>
              <a:rPr lang="nl-NL" sz="9600" b="1" dirty="0">
                <a:solidFill>
                  <a:srgbClr val="FF0000"/>
                </a:solidFill>
              </a:rPr>
              <a:t>ch</a:t>
            </a:r>
            <a:r>
              <a:rPr lang="nl-NL" sz="9600" b="1" dirty="0"/>
              <a:t>egordijn</a:t>
            </a:r>
          </a:p>
        </p:txBody>
      </p:sp>
    </p:spTree>
    <p:extLst>
      <p:ext uri="{BB962C8B-B14F-4D97-AF65-F5344CB8AC3E}">
        <p14:creationId xmlns:p14="http://schemas.microsoft.com/office/powerpoint/2010/main" val="3450061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meubelboulevar</a:t>
            </a:r>
            <a:r>
              <a:rPr lang="nl-NL" sz="9600" b="1" dirty="0">
                <a:solidFill>
                  <a:srgbClr val="FF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537561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parcour</a:t>
            </a:r>
            <a:r>
              <a:rPr lang="nl-NL" sz="9600" b="1" dirty="0">
                <a:solidFill>
                  <a:srgbClr val="FF0000"/>
                </a:solidFill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3521068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c</a:t>
            </a:r>
            <a:r>
              <a:rPr lang="nl-NL" sz="9600" b="1" dirty="0"/>
              <a:t>amouflage</a:t>
            </a:r>
          </a:p>
        </p:txBody>
      </p:sp>
    </p:spTree>
    <p:extLst>
      <p:ext uri="{BB962C8B-B14F-4D97-AF65-F5344CB8AC3E}">
        <p14:creationId xmlns:p14="http://schemas.microsoft.com/office/powerpoint/2010/main" val="921406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DAA2AE2-DFD0-EA27-6CF8-094E8C66AD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08032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2924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604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33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133" y="2316163"/>
            <a:ext cx="4413887" cy="418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331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65479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000" b="1" dirty="0">
                <a:latin typeface="Calibri" panose="020F0502020204030204" pitchFamily="34" charset="0"/>
              </a:rPr>
              <a:t>Routewoorden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de oe, maar schrijft de </a:t>
            </a:r>
            <a:r>
              <a:rPr lang="nl-NL" sz="3200" dirty="0" err="1"/>
              <a:t>ou</a:t>
            </a:r>
            <a:r>
              <a:rPr lang="nl-NL" sz="3200" dirty="0"/>
              <a:t>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776" y="3139157"/>
            <a:ext cx="3195740" cy="319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0450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sluiproute</a:t>
            </a:r>
          </a:p>
        </p:txBody>
      </p:sp>
    </p:spTree>
    <p:extLst>
      <p:ext uri="{BB962C8B-B14F-4D97-AF65-F5344CB8AC3E}">
        <p14:creationId xmlns:p14="http://schemas.microsoft.com/office/powerpoint/2010/main" val="41029672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routine</a:t>
            </a:r>
          </a:p>
        </p:txBody>
      </p:sp>
    </p:spTree>
    <p:extLst>
      <p:ext uri="{BB962C8B-B14F-4D97-AF65-F5344CB8AC3E}">
        <p14:creationId xmlns:p14="http://schemas.microsoft.com/office/powerpoint/2010/main" val="42694634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journalist</a:t>
            </a:r>
          </a:p>
        </p:txBody>
      </p:sp>
    </p:spTree>
    <p:extLst>
      <p:ext uri="{BB962C8B-B14F-4D97-AF65-F5344CB8AC3E}">
        <p14:creationId xmlns:p14="http://schemas.microsoft.com/office/powerpoint/2010/main" val="27874470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bouillonblokje</a:t>
            </a:r>
          </a:p>
        </p:txBody>
      </p:sp>
    </p:spTree>
    <p:extLst>
      <p:ext uri="{BB962C8B-B14F-4D97-AF65-F5344CB8AC3E}">
        <p14:creationId xmlns:p14="http://schemas.microsoft.com/office/powerpoint/2010/main" val="17189706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gourmetstel</a:t>
            </a:r>
          </a:p>
        </p:txBody>
      </p:sp>
    </p:spTree>
    <p:extLst>
      <p:ext uri="{BB962C8B-B14F-4D97-AF65-F5344CB8AC3E}">
        <p14:creationId xmlns:p14="http://schemas.microsoft.com/office/powerpoint/2010/main" val="36076752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20D60580-2F90-7FCB-81AA-696EE21063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08032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2924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6044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34 dag 1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1157" y="1841809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2014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6548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Beigewoorden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de </a:t>
            </a:r>
            <a:r>
              <a:rPr lang="nl-NL" sz="3200" dirty="0" err="1"/>
              <a:t>sje</a:t>
            </a:r>
            <a:r>
              <a:rPr lang="nl-NL" sz="3200" dirty="0"/>
              <a:t>, maar schrijft de ge.”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141" y="3139157"/>
            <a:ext cx="3580946" cy="3580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0761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per</a:t>
            </a:r>
            <a:r>
              <a:rPr lang="nl-NL" sz="9600" b="1" dirty="0">
                <a:solidFill>
                  <a:srgbClr val="FF0000"/>
                </a:solidFill>
              </a:rPr>
              <a:t>c</a:t>
            </a:r>
            <a:r>
              <a:rPr lang="nl-NL" sz="9600" b="1" dirty="0"/>
              <a:t>entage</a:t>
            </a:r>
          </a:p>
        </p:txBody>
      </p:sp>
    </p:spTree>
    <p:extLst>
      <p:ext uri="{BB962C8B-B14F-4D97-AF65-F5344CB8AC3E}">
        <p14:creationId xmlns:p14="http://schemas.microsoft.com/office/powerpoint/2010/main" val="40412318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lekkage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8336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passage</a:t>
            </a:r>
          </a:p>
        </p:txBody>
      </p:sp>
    </p:spTree>
    <p:extLst>
      <p:ext uri="{BB962C8B-B14F-4D97-AF65-F5344CB8AC3E}">
        <p14:creationId xmlns:p14="http://schemas.microsoft.com/office/powerpoint/2010/main" val="39991813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polshorloge</a:t>
            </a:r>
          </a:p>
        </p:txBody>
      </p:sp>
    </p:spTree>
    <p:extLst>
      <p:ext uri="{BB962C8B-B14F-4D97-AF65-F5344CB8AC3E}">
        <p14:creationId xmlns:p14="http://schemas.microsoft.com/office/powerpoint/2010/main" val="1329339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etalagepop</a:t>
            </a:r>
          </a:p>
        </p:txBody>
      </p:sp>
    </p:spTree>
    <p:extLst>
      <p:ext uri="{BB962C8B-B14F-4D97-AF65-F5344CB8AC3E}">
        <p14:creationId xmlns:p14="http://schemas.microsoft.com/office/powerpoint/2010/main" val="6736962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9D9DFA4C-5B64-3B6E-5B22-E1A175B3D6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08032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2924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6044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34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172" y="2852139"/>
            <a:ext cx="3779848" cy="356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7269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6548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Beigewoorden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de </a:t>
            </a:r>
            <a:r>
              <a:rPr lang="nl-NL" sz="3200" dirty="0" err="1"/>
              <a:t>sje</a:t>
            </a:r>
            <a:r>
              <a:rPr lang="nl-NL" sz="3200" dirty="0"/>
              <a:t>, maar schrijft de ge.”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141" y="3139157"/>
            <a:ext cx="3580946" cy="3580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053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ch</a:t>
            </a:r>
            <a:r>
              <a:rPr lang="nl-NL" sz="9600" b="1" dirty="0"/>
              <a:t>antage</a:t>
            </a:r>
          </a:p>
        </p:txBody>
      </p:sp>
    </p:spTree>
    <p:extLst>
      <p:ext uri="{BB962C8B-B14F-4D97-AF65-F5344CB8AC3E}">
        <p14:creationId xmlns:p14="http://schemas.microsoft.com/office/powerpoint/2010/main" val="15467515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sabotage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3899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reportage</a:t>
            </a:r>
          </a:p>
        </p:txBody>
      </p:sp>
    </p:spTree>
    <p:extLst>
      <p:ext uri="{BB962C8B-B14F-4D97-AF65-F5344CB8AC3E}">
        <p14:creationId xmlns:p14="http://schemas.microsoft.com/office/powerpoint/2010/main" val="31718042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c</a:t>
            </a:r>
            <a:r>
              <a:rPr lang="nl-NL" sz="9600" b="1" dirty="0"/>
              <a:t>on</a:t>
            </a:r>
            <a:r>
              <a:rPr lang="nl-NL" sz="9600" b="1" dirty="0">
                <a:solidFill>
                  <a:srgbClr val="FF0000"/>
                </a:solidFill>
              </a:rPr>
              <a:t>c</a:t>
            </a:r>
            <a:r>
              <a:rPr lang="nl-NL" sz="9600" b="1" dirty="0"/>
              <a:t>iërge</a:t>
            </a:r>
          </a:p>
        </p:txBody>
      </p:sp>
    </p:spTree>
    <p:extLst>
      <p:ext uri="{BB962C8B-B14F-4D97-AF65-F5344CB8AC3E}">
        <p14:creationId xmlns:p14="http://schemas.microsoft.com/office/powerpoint/2010/main" val="7141642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personage</a:t>
            </a:r>
          </a:p>
        </p:txBody>
      </p:sp>
    </p:spTree>
    <p:extLst>
      <p:ext uri="{BB962C8B-B14F-4D97-AF65-F5344CB8AC3E}">
        <p14:creationId xmlns:p14="http://schemas.microsoft.com/office/powerpoint/2010/main" val="30129355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32556DB7-F991-B609-227E-6342B25FD0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08032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2924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6044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35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2033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442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Auto’s 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endParaRPr lang="nl-NL" sz="3200" dirty="0"/>
          </a:p>
        </p:txBody>
      </p:sp>
      <p:sp>
        <p:nvSpPr>
          <p:cNvPr id="5" name="Tijdelijke aanduiding voor inhoud 2"/>
          <p:cNvSpPr txBox="1">
            <a:spLocks/>
          </p:cNvSpPr>
          <p:nvPr/>
        </p:nvSpPr>
        <p:spPr>
          <a:xfrm>
            <a:off x="1002632" y="1965994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nl-NL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nl-NL" sz="3200" dirty="0"/>
              <a:t>“Meervoud en tekendief aan het eind, komma –’s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nl-NL" sz="3200" dirty="0"/>
              <a:t>behalve bij </a:t>
            </a:r>
            <a:r>
              <a:rPr lang="nl-NL" sz="3200" dirty="0" err="1"/>
              <a:t>ee</a:t>
            </a:r>
            <a:r>
              <a:rPr lang="nl-NL" sz="3200" dirty="0"/>
              <a:t>.”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nl-NL" sz="3200" dirty="0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124" y="3830095"/>
            <a:ext cx="2847778" cy="2847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0431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stereo’s</a:t>
            </a:r>
          </a:p>
        </p:txBody>
      </p:sp>
    </p:spTree>
    <p:extLst>
      <p:ext uri="{BB962C8B-B14F-4D97-AF65-F5344CB8AC3E}">
        <p14:creationId xmlns:p14="http://schemas.microsoft.com/office/powerpoint/2010/main" val="10781063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a</a:t>
            </a:r>
            <a:r>
              <a:rPr lang="nl-NL" sz="9600" b="1" dirty="0">
                <a:solidFill>
                  <a:srgbClr val="FF0000"/>
                </a:solidFill>
              </a:rPr>
              <a:t>cc</a:t>
            </a:r>
            <a:r>
              <a:rPr lang="nl-NL" sz="9600" b="1" dirty="0"/>
              <a:t>u’s</a:t>
            </a:r>
          </a:p>
        </p:txBody>
      </p:sp>
    </p:spTree>
    <p:extLst>
      <p:ext uri="{BB962C8B-B14F-4D97-AF65-F5344CB8AC3E}">
        <p14:creationId xmlns:p14="http://schemas.microsoft.com/office/powerpoint/2010/main" val="23098505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opera’s</a:t>
            </a:r>
          </a:p>
        </p:txBody>
      </p:sp>
    </p:spTree>
    <p:extLst>
      <p:ext uri="{BB962C8B-B14F-4D97-AF65-F5344CB8AC3E}">
        <p14:creationId xmlns:p14="http://schemas.microsoft.com/office/powerpoint/2010/main" val="29430507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L</a:t>
            </a:r>
            <a:r>
              <a:rPr lang="nl-NL" sz="9600" b="1" dirty="0"/>
              <a:t>aura’s</a:t>
            </a:r>
          </a:p>
        </p:txBody>
      </p:sp>
    </p:spTree>
    <p:extLst>
      <p:ext uri="{BB962C8B-B14F-4D97-AF65-F5344CB8AC3E}">
        <p14:creationId xmlns:p14="http://schemas.microsoft.com/office/powerpoint/2010/main" val="9668416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euro’s</a:t>
            </a:r>
          </a:p>
        </p:txBody>
      </p:sp>
    </p:spTree>
    <p:extLst>
      <p:ext uri="{BB962C8B-B14F-4D97-AF65-F5344CB8AC3E}">
        <p14:creationId xmlns:p14="http://schemas.microsoft.com/office/powerpoint/2010/main" val="25270672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B5FA98-509A-4AB1-FFC1-6A53C5EA06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08032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2924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6044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35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86" y="1883643"/>
            <a:ext cx="3816427" cy="485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5023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442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Auto’s 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endParaRPr lang="nl-NL" sz="3200" dirty="0"/>
          </a:p>
        </p:txBody>
      </p:sp>
      <p:sp>
        <p:nvSpPr>
          <p:cNvPr id="5" name="Tijdelijke aanduiding voor inhoud 2"/>
          <p:cNvSpPr txBox="1">
            <a:spLocks/>
          </p:cNvSpPr>
          <p:nvPr/>
        </p:nvSpPr>
        <p:spPr>
          <a:xfrm>
            <a:off x="1002632" y="1965994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nl-NL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nl-NL" sz="3200" dirty="0"/>
              <a:t>“Meervoud en tekendief aan het eind, komma –’s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nl-NL" sz="3200" dirty="0"/>
              <a:t>behalve bij </a:t>
            </a:r>
            <a:r>
              <a:rPr lang="nl-NL" sz="3200" dirty="0" err="1"/>
              <a:t>ee</a:t>
            </a:r>
            <a:r>
              <a:rPr lang="nl-NL" sz="3200" dirty="0"/>
              <a:t>.”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nl-NL" sz="3200" dirty="0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124" y="3830095"/>
            <a:ext cx="2847778" cy="2847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67656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duo’s</a:t>
            </a:r>
          </a:p>
        </p:txBody>
      </p:sp>
    </p:spTree>
    <p:extLst>
      <p:ext uri="{BB962C8B-B14F-4D97-AF65-F5344CB8AC3E}">
        <p14:creationId xmlns:p14="http://schemas.microsoft.com/office/powerpoint/2010/main" val="35006601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studio’s</a:t>
            </a:r>
          </a:p>
        </p:txBody>
      </p:sp>
    </p:spTree>
    <p:extLst>
      <p:ext uri="{BB962C8B-B14F-4D97-AF65-F5344CB8AC3E}">
        <p14:creationId xmlns:p14="http://schemas.microsoft.com/office/powerpoint/2010/main" val="16305101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c</a:t>
            </a:r>
            <a:r>
              <a:rPr lang="nl-NL" sz="9600" b="1" dirty="0"/>
              <a:t>amera’s</a:t>
            </a:r>
          </a:p>
        </p:txBody>
      </p:sp>
    </p:spTree>
    <p:extLst>
      <p:ext uri="{BB962C8B-B14F-4D97-AF65-F5344CB8AC3E}">
        <p14:creationId xmlns:p14="http://schemas.microsoft.com/office/powerpoint/2010/main" val="384470549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menu’s</a:t>
            </a:r>
          </a:p>
        </p:txBody>
      </p:sp>
    </p:spTree>
    <p:extLst>
      <p:ext uri="{BB962C8B-B14F-4D97-AF65-F5344CB8AC3E}">
        <p14:creationId xmlns:p14="http://schemas.microsoft.com/office/powerpoint/2010/main" val="82680095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/>
              <a:t>farao’s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89061412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44FCD3F-7820-89CE-9D35-3053D2B79C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08032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29247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60445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148</Words>
  <Application>Microsoft Office PowerPoint</Application>
  <PresentationFormat>Breedbeeld</PresentationFormat>
  <Paragraphs>122</Paragraphs>
  <Slides>54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54</vt:i4>
      </vt:variant>
    </vt:vector>
  </HeadingPairs>
  <TitlesOfParts>
    <vt:vector size="58" baseType="lpstr">
      <vt:lpstr>Arial</vt:lpstr>
      <vt:lpstr>Calibri</vt:lpstr>
      <vt:lpstr>Calibri Light</vt:lpstr>
      <vt:lpstr>Kantoorthema</vt:lpstr>
      <vt:lpstr>PowerPoint-presentatie</vt:lpstr>
      <vt:lpstr>Routewoorden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Routewoorden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Beigewoorden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Beigewoorden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Auto’s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Auto’s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Michelle Nijhof</cp:lastModifiedBy>
  <cp:revision>40</cp:revision>
  <dcterms:created xsi:type="dcterms:W3CDTF">2015-08-26T13:30:34Z</dcterms:created>
  <dcterms:modified xsi:type="dcterms:W3CDTF">2022-07-27T14:02:52Z</dcterms:modified>
</cp:coreProperties>
</file>