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73"/>
  </p:handoutMasterIdLst>
  <p:sldIdLst>
    <p:sldId id="256" r:id="rId2"/>
    <p:sldId id="299" r:id="rId3"/>
    <p:sldId id="374" r:id="rId4"/>
    <p:sldId id="375" r:id="rId5"/>
    <p:sldId id="376" r:id="rId6"/>
    <p:sldId id="377" r:id="rId7"/>
    <p:sldId id="378" r:id="rId8"/>
    <p:sldId id="379" r:id="rId9"/>
    <p:sldId id="380" r:id="rId10"/>
    <p:sldId id="381" r:id="rId11"/>
    <p:sldId id="382" r:id="rId12"/>
    <p:sldId id="383" r:id="rId13"/>
    <p:sldId id="403" r:id="rId14"/>
    <p:sldId id="404" r:id="rId15"/>
    <p:sldId id="338" r:id="rId16"/>
    <p:sldId id="413" r:id="rId17"/>
    <p:sldId id="364" r:id="rId18"/>
    <p:sldId id="365" r:id="rId19"/>
    <p:sldId id="366" r:id="rId20"/>
    <p:sldId id="367" r:id="rId21"/>
    <p:sldId id="368" r:id="rId22"/>
    <p:sldId id="369" r:id="rId23"/>
    <p:sldId id="370" r:id="rId24"/>
    <p:sldId id="371" r:id="rId25"/>
    <p:sldId id="372" r:id="rId26"/>
    <p:sldId id="373" r:id="rId27"/>
    <p:sldId id="417" r:id="rId28"/>
    <p:sldId id="405" r:id="rId29"/>
    <p:sldId id="406" r:id="rId30"/>
    <p:sldId id="270" r:id="rId31"/>
    <p:sldId id="414" r:id="rId32"/>
    <p:sldId id="271" r:id="rId33"/>
    <p:sldId id="273" r:id="rId34"/>
    <p:sldId id="276" r:id="rId35"/>
    <p:sldId id="275" r:id="rId36"/>
    <p:sldId id="274" r:id="rId37"/>
    <p:sldId id="385" r:id="rId38"/>
    <p:sldId id="386" r:id="rId39"/>
    <p:sldId id="387" r:id="rId40"/>
    <p:sldId id="388" r:id="rId41"/>
    <p:sldId id="389" r:id="rId42"/>
    <p:sldId id="407" r:id="rId43"/>
    <p:sldId id="408" r:id="rId44"/>
    <p:sldId id="277" r:id="rId45"/>
    <p:sldId id="415" r:id="rId46"/>
    <p:sldId id="279" r:id="rId47"/>
    <p:sldId id="280" r:id="rId48"/>
    <p:sldId id="281" r:id="rId49"/>
    <p:sldId id="282" r:id="rId50"/>
    <p:sldId id="283" r:id="rId51"/>
    <p:sldId id="391" r:id="rId52"/>
    <p:sldId id="392" r:id="rId53"/>
    <p:sldId id="393" r:id="rId54"/>
    <p:sldId id="394" r:id="rId55"/>
    <p:sldId id="395" r:id="rId56"/>
    <p:sldId id="409" r:id="rId57"/>
    <p:sldId id="410" r:id="rId58"/>
    <p:sldId id="339" r:id="rId59"/>
    <p:sldId id="416" r:id="rId60"/>
    <p:sldId id="343" r:id="rId61"/>
    <p:sldId id="344" r:id="rId62"/>
    <p:sldId id="345" r:id="rId63"/>
    <p:sldId id="346" r:id="rId64"/>
    <p:sldId id="347" r:id="rId65"/>
    <p:sldId id="401" r:id="rId66"/>
    <p:sldId id="397" r:id="rId67"/>
    <p:sldId id="398" r:id="rId68"/>
    <p:sldId id="399" r:id="rId69"/>
    <p:sldId id="402" r:id="rId70"/>
    <p:sldId id="411" r:id="rId71"/>
    <p:sldId id="412" r:id="rId72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920" autoAdjust="0"/>
    <p:restoredTop sz="94660"/>
  </p:normalViewPr>
  <p:slideViewPr>
    <p:cSldViewPr snapToGrid="0">
      <p:cViewPr varScale="1">
        <p:scale>
          <a:sx n="84" d="100"/>
          <a:sy n="84" d="100"/>
        </p:scale>
        <p:origin x="86" y="6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12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36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13" y="3066994"/>
            <a:ext cx="3560373" cy="335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123887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8800" b="1" dirty="0" err="1">
                <a:latin typeface="Calibri" panose="020F0502020204030204" pitchFamily="34" charset="0"/>
              </a:rPr>
              <a:t>Moeilijkste</a:t>
            </a:r>
            <a:r>
              <a:rPr lang="en-US" sz="8800" b="1" dirty="0">
                <a:latin typeface="Calibri" panose="020F0502020204030204" pitchFamily="34" charset="0"/>
              </a:rPr>
              <a:t> </a:t>
            </a:r>
            <a:r>
              <a:rPr lang="en-US" sz="8800" b="1" dirty="0" err="1">
                <a:latin typeface="Calibri" panose="020F0502020204030204" pitchFamily="34" charset="0"/>
              </a:rPr>
              <a:t>woorden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301797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</a:t>
            </a:r>
            <a:r>
              <a:rPr lang="en-US" sz="3200" dirty="0" err="1"/>
              <a:t>Deze</a:t>
            </a:r>
            <a:r>
              <a:rPr lang="en-US" sz="3200" dirty="0"/>
              <a:t> </a:t>
            </a:r>
            <a:r>
              <a:rPr lang="en-US" sz="3200" dirty="0" err="1"/>
              <a:t>woorden</a:t>
            </a:r>
            <a:r>
              <a:rPr lang="en-US" sz="3200" dirty="0"/>
              <a:t> </a:t>
            </a:r>
            <a:r>
              <a:rPr lang="en-US" sz="3200" dirty="0" err="1"/>
              <a:t>moet</a:t>
            </a:r>
            <a:r>
              <a:rPr lang="en-US" sz="3200" dirty="0"/>
              <a:t> </a:t>
            </a:r>
            <a:r>
              <a:rPr lang="en-US" sz="3200" dirty="0" err="1"/>
              <a:t>ik</a:t>
            </a:r>
            <a:r>
              <a:rPr lang="en-US" sz="3200" dirty="0"/>
              <a:t> </a:t>
            </a:r>
            <a:r>
              <a:rPr lang="en-US" sz="3200" dirty="0" err="1"/>
              <a:t>goed</a:t>
            </a:r>
            <a:r>
              <a:rPr lang="en-US" sz="3200" dirty="0"/>
              <a:t> </a:t>
            </a:r>
            <a:r>
              <a:rPr lang="en-US" sz="3200" dirty="0" err="1"/>
              <a:t>onthouden</a:t>
            </a:r>
            <a:r>
              <a:rPr lang="en-US" sz="3200" dirty="0"/>
              <a:t>.”</a:t>
            </a:r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2687" y="3088689"/>
            <a:ext cx="3470690" cy="3470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4186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abonnee</a:t>
            </a:r>
            <a:endParaRPr lang="nl-NL" sz="9600" b="1" dirty="0">
              <a:solidFill>
                <a:srgbClr val="000000"/>
              </a:solidFill>
            </a:endParaRP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4801214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accelereren</a:t>
            </a:r>
            <a:endParaRPr lang="nl-NL" sz="9600" b="1" dirty="0">
              <a:solidFill>
                <a:srgbClr val="000000"/>
              </a:solidFill>
            </a:endParaRP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033068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a</a:t>
            </a:r>
            <a:r>
              <a:rPr lang="nl-NL" sz="9600" b="1" dirty="0">
                <a:solidFill>
                  <a:srgbClr val="FF0000"/>
                </a:solidFill>
              </a:rPr>
              <a:t>cc</a:t>
            </a:r>
            <a:r>
              <a:rPr lang="nl-NL" sz="9600" b="1" dirty="0"/>
              <a:t>o</a:t>
            </a:r>
            <a:r>
              <a:rPr lang="nl-NL" sz="9600" b="1" dirty="0">
                <a:solidFill>
                  <a:srgbClr val="FF0000"/>
                </a:solidFill>
              </a:rPr>
              <a:t>mm</a:t>
            </a:r>
            <a:r>
              <a:rPr lang="nl-NL" sz="9600" b="1" dirty="0"/>
              <a:t>odatie</a:t>
            </a:r>
            <a:endParaRPr lang="nl-NL" sz="9600" b="1" dirty="0">
              <a:solidFill>
                <a:srgbClr val="000000"/>
              </a:solidFill>
            </a:endParaRP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12302085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adellijk</a:t>
            </a:r>
            <a:endParaRPr lang="nl-NL" sz="9600" b="1" dirty="0">
              <a:solidFill>
                <a:srgbClr val="000000"/>
              </a:solidFill>
            </a:endParaRP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11146771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agressief</a:t>
            </a:r>
            <a:endParaRPr lang="nl-NL" sz="9600" b="1" dirty="0">
              <a:solidFill>
                <a:srgbClr val="000000"/>
              </a:solidFill>
            </a:endParaRP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10497129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aluminium</a:t>
            </a:r>
            <a:endParaRPr lang="nl-NL" sz="9600" b="1" dirty="0">
              <a:solidFill>
                <a:srgbClr val="000000"/>
              </a:solidFill>
            </a:endParaRP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42575575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baby’s</a:t>
            </a:r>
            <a:endParaRPr lang="nl-NL" sz="9600" b="1" dirty="0">
              <a:solidFill>
                <a:srgbClr val="000000"/>
              </a:solidFill>
            </a:endParaRP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41670016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barbecue</a:t>
            </a:r>
            <a:endParaRPr lang="nl-NL" sz="9600" b="1" dirty="0">
              <a:solidFill>
                <a:srgbClr val="000000"/>
              </a:solidFill>
            </a:endParaRP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444325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begrafenis</a:t>
            </a:r>
            <a:endParaRPr lang="nl-NL" sz="9600" b="1" dirty="0">
              <a:solidFill>
                <a:srgbClr val="000000"/>
              </a:solidFill>
            </a:endParaRP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17083479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begroe</a:t>
            </a:r>
            <a:r>
              <a:rPr lang="nl-NL" sz="9600" b="1" dirty="0">
                <a:solidFill>
                  <a:srgbClr val="FF0000"/>
                </a:solidFill>
              </a:rPr>
              <a:t>ii</a:t>
            </a:r>
            <a:r>
              <a:rPr lang="nl-NL" sz="9600" b="1" dirty="0"/>
              <a:t>ng</a:t>
            </a:r>
            <a:endParaRPr lang="nl-NL" sz="9600" b="1" dirty="0">
              <a:solidFill>
                <a:srgbClr val="000000"/>
              </a:solidFill>
            </a:endParaRP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2479166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8F12BB1F-9479-60A6-7365-2A070638170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89926"/>
            <a:ext cx="11875452" cy="663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431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6487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12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36 dag 2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133" y="2316163"/>
            <a:ext cx="4413887" cy="4188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7783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123887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8800" b="1" dirty="0" err="1">
                <a:latin typeface="Calibri" panose="020F0502020204030204" pitchFamily="34" charset="0"/>
              </a:rPr>
              <a:t>Moeilijkste</a:t>
            </a:r>
            <a:r>
              <a:rPr lang="en-US" sz="8800" b="1" dirty="0">
                <a:latin typeface="Calibri" panose="020F0502020204030204" pitchFamily="34" charset="0"/>
              </a:rPr>
              <a:t> </a:t>
            </a:r>
            <a:r>
              <a:rPr lang="en-US" sz="8800" b="1" dirty="0" err="1">
                <a:latin typeface="Calibri" panose="020F0502020204030204" pitchFamily="34" charset="0"/>
              </a:rPr>
              <a:t>woorden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301797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‘</a:t>
            </a:r>
            <a:r>
              <a:rPr lang="en-US" sz="3200" dirty="0" err="1"/>
              <a:t>Deze</a:t>
            </a:r>
            <a:r>
              <a:rPr lang="en-US" sz="3200" dirty="0"/>
              <a:t> </a:t>
            </a:r>
            <a:r>
              <a:rPr lang="en-US" sz="3200" dirty="0" err="1"/>
              <a:t>woorden</a:t>
            </a:r>
            <a:r>
              <a:rPr lang="en-US" sz="3200" dirty="0"/>
              <a:t> </a:t>
            </a:r>
            <a:r>
              <a:rPr lang="en-US" sz="3200" dirty="0" err="1"/>
              <a:t>moet</a:t>
            </a:r>
            <a:r>
              <a:rPr lang="en-US" sz="3200" dirty="0"/>
              <a:t> </a:t>
            </a:r>
            <a:r>
              <a:rPr lang="en-US" sz="3200" dirty="0" err="1"/>
              <a:t>ik</a:t>
            </a:r>
            <a:r>
              <a:rPr lang="en-US" sz="3200" dirty="0"/>
              <a:t> </a:t>
            </a:r>
            <a:r>
              <a:rPr lang="en-US" sz="3200" dirty="0" err="1"/>
              <a:t>goed</a:t>
            </a:r>
            <a:r>
              <a:rPr lang="en-US" sz="3200" dirty="0"/>
              <a:t> </a:t>
            </a:r>
            <a:r>
              <a:rPr lang="en-US" sz="3200" dirty="0" err="1"/>
              <a:t>onthouden</a:t>
            </a:r>
            <a:r>
              <a:rPr lang="en-US" sz="3200" dirty="0"/>
              <a:t>.’</a:t>
            </a:r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2687" y="3088689"/>
            <a:ext cx="3470690" cy="3470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0808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cadeau</a:t>
            </a:r>
            <a:endParaRPr lang="nl-NL" sz="9600" b="1" dirty="0">
              <a:solidFill>
                <a:srgbClr val="000000"/>
              </a:solidFill>
            </a:endParaRP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9738479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cafés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17920348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caissière </a:t>
            </a:r>
          </a:p>
        </p:txBody>
      </p:sp>
    </p:spTree>
    <p:extLst>
      <p:ext uri="{BB962C8B-B14F-4D97-AF65-F5344CB8AC3E}">
        <p14:creationId xmlns:p14="http://schemas.microsoft.com/office/powerpoint/2010/main" val="40361376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/>
              <a:t>cappuccino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7956876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FF0000"/>
                </a:solidFill>
              </a:rPr>
              <a:t>C</a:t>
            </a:r>
            <a:r>
              <a:rPr lang="nl-NL" sz="9600" b="1" dirty="0"/>
              <a:t>elsius</a:t>
            </a:r>
          </a:p>
        </p:txBody>
      </p:sp>
    </p:spTree>
    <p:extLst>
      <p:ext uri="{BB962C8B-B14F-4D97-AF65-F5344CB8AC3E}">
        <p14:creationId xmlns:p14="http://schemas.microsoft.com/office/powerpoint/2010/main" val="33132853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FF0000"/>
                </a:solidFill>
              </a:rPr>
              <a:t>ch</a:t>
            </a:r>
            <a:r>
              <a:rPr lang="nl-NL" sz="9600" b="1" dirty="0"/>
              <a:t>agrijnig</a:t>
            </a:r>
          </a:p>
        </p:txBody>
      </p:sp>
    </p:spTree>
    <p:extLst>
      <p:ext uri="{BB962C8B-B14F-4D97-AF65-F5344CB8AC3E}">
        <p14:creationId xmlns:p14="http://schemas.microsoft.com/office/powerpoint/2010/main" val="13614973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controle</a:t>
            </a:r>
          </a:p>
        </p:txBody>
      </p:sp>
    </p:spTree>
    <p:extLst>
      <p:ext uri="{BB962C8B-B14F-4D97-AF65-F5344CB8AC3E}">
        <p14:creationId xmlns:p14="http://schemas.microsoft.com/office/powerpoint/2010/main" val="8764540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cosmeti</a:t>
            </a:r>
            <a:r>
              <a:rPr lang="en-US" sz="9600" b="1" dirty="0" err="1">
                <a:solidFill>
                  <a:srgbClr val="FF0000"/>
                </a:solidFill>
              </a:rPr>
              <a:t>sch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93290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/>
              <a:t>crèche 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22568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/>
              <a:t>cursus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42385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/>
              <a:t>criticus-</a:t>
            </a:r>
            <a:r>
              <a:rPr lang="en-US" sz="9600" b="1" dirty="0" err="1"/>
              <a:t>critici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52073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499FB6B0-97A2-2323-EB13-50D1C197A9F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89926"/>
            <a:ext cx="11875452" cy="663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431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6487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12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37 dag 1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432" y="1782542"/>
            <a:ext cx="3212870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123887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8800" b="1" dirty="0" err="1">
                <a:latin typeface="Calibri" panose="020F0502020204030204" pitchFamily="34" charset="0"/>
              </a:rPr>
              <a:t>Moeilijkste</a:t>
            </a:r>
            <a:r>
              <a:rPr lang="en-US" sz="8800" b="1" dirty="0">
                <a:latin typeface="Calibri" panose="020F0502020204030204" pitchFamily="34" charset="0"/>
              </a:rPr>
              <a:t> </a:t>
            </a:r>
            <a:r>
              <a:rPr lang="en-US" sz="8800" b="1" dirty="0" err="1">
                <a:latin typeface="Calibri" panose="020F0502020204030204" pitchFamily="34" charset="0"/>
              </a:rPr>
              <a:t>woorden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301797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‘</a:t>
            </a:r>
            <a:r>
              <a:rPr lang="en-US" sz="3200" dirty="0" err="1"/>
              <a:t>Deze</a:t>
            </a:r>
            <a:r>
              <a:rPr lang="en-US" sz="3200" dirty="0"/>
              <a:t> </a:t>
            </a:r>
            <a:r>
              <a:rPr lang="en-US" sz="3200" dirty="0" err="1"/>
              <a:t>woorden</a:t>
            </a:r>
            <a:r>
              <a:rPr lang="en-US" sz="3200" dirty="0"/>
              <a:t> </a:t>
            </a:r>
            <a:r>
              <a:rPr lang="en-US" sz="3200" dirty="0" err="1"/>
              <a:t>moet</a:t>
            </a:r>
            <a:r>
              <a:rPr lang="en-US" sz="3200" dirty="0"/>
              <a:t> </a:t>
            </a:r>
            <a:r>
              <a:rPr lang="en-US" sz="3200" dirty="0" err="1"/>
              <a:t>ik</a:t>
            </a:r>
            <a:r>
              <a:rPr lang="en-US" sz="3200" dirty="0"/>
              <a:t> </a:t>
            </a:r>
            <a:r>
              <a:rPr lang="en-US" sz="3200" dirty="0" err="1"/>
              <a:t>goed</a:t>
            </a:r>
            <a:r>
              <a:rPr lang="en-US" sz="3200" dirty="0"/>
              <a:t> </a:t>
            </a:r>
            <a:r>
              <a:rPr lang="en-US" sz="3200" dirty="0" err="1"/>
              <a:t>onthouden</a:t>
            </a:r>
            <a:r>
              <a:rPr lang="en-US" sz="3200" dirty="0"/>
              <a:t>.’</a:t>
            </a:r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2687" y="3088689"/>
            <a:ext cx="3470690" cy="3470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08080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daarentegen</a:t>
            </a:r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diarree</a:t>
            </a:r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dieet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eczeem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elektronisch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filet</a:t>
            </a:r>
          </a:p>
        </p:txBody>
      </p:sp>
    </p:spTree>
    <p:extLst>
      <p:ext uri="{BB962C8B-B14F-4D97-AF65-F5344CB8AC3E}">
        <p14:creationId xmlns:p14="http://schemas.microsoft.com/office/powerpoint/2010/main" val="66943867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frikadel</a:t>
            </a:r>
          </a:p>
        </p:txBody>
      </p:sp>
    </p:spTree>
    <p:extLst>
      <p:ext uri="{BB962C8B-B14F-4D97-AF65-F5344CB8AC3E}">
        <p14:creationId xmlns:p14="http://schemas.microsoft.com/office/powerpoint/2010/main" val="390972904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gedachtegang</a:t>
            </a:r>
          </a:p>
        </p:txBody>
      </p:sp>
    </p:spTree>
    <p:extLst>
      <p:ext uri="{BB962C8B-B14F-4D97-AF65-F5344CB8AC3E}">
        <p14:creationId xmlns:p14="http://schemas.microsoft.com/office/powerpoint/2010/main" val="197702089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gerelaxt</a:t>
            </a:r>
          </a:p>
        </p:txBody>
      </p:sp>
    </p:spTree>
    <p:extLst>
      <p:ext uri="{BB962C8B-B14F-4D97-AF65-F5344CB8AC3E}">
        <p14:creationId xmlns:p14="http://schemas.microsoft.com/office/powerpoint/2010/main" val="390890198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gewelddadig</a:t>
            </a:r>
          </a:p>
        </p:txBody>
      </p:sp>
    </p:spTree>
    <p:extLst>
      <p:ext uri="{BB962C8B-B14F-4D97-AF65-F5344CB8AC3E}">
        <p14:creationId xmlns:p14="http://schemas.microsoft.com/office/powerpoint/2010/main" val="315066758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9FDAFC5F-75BC-4114-1EA7-4ECCF30F097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89926"/>
            <a:ext cx="11875452" cy="663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4319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64879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12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37 dag 2</a:t>
            </a: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008" y="1512271"/>
            <a:ext cx="5124191" cy="482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123887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8800" b="1" dirty="0" err="1">
                <a:latin typeface="Calibri" panose="020F0502020204030204" pitchFamily="34" charset="0"/>
              </a:rPr>
              <a:t>Moeilijkste</a:t>
            </a:r>
            <a:r>
              <a:rPr lang="en-US" sz="8800" b="1" dirty="0">
                <a:latin typeface="Calibri" panose="020F0502020204030204" pitchFamily="34" charset="0"/>
              </a:rPr>
              <a:t> </a:t>
            </a:r>
            <a:r>
              <a:rPr lang="en-US" sz="8800" b="1" dirty="0" err="1">
                <a:latin typeface="Calibri" panose="020F0502020204030204" pitchFamily="34" charset="0"/>
              </a:rPr>
              <a:t>woorden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301797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</a:t>
            </a:r>
            <a:r>
              <a:rPr lang="en-US" sz="3200" dirty="0" err="1"/>
              <a:t>Deze</a:t>
            </a:r>
            <a:r>
              <a:rPr lang="en-US" sz="3200" dirty="0"/>
              <a:t> </a:t>
            </a:r>
            <a:r>
              <a:rPr lang="en-US" sz="3200" dirty="0" err="1"/>
              <a:t>woorden</a:t>
            </a:r>
            <a:r>
              <a:rPr lang="en-US" sz="3200" dirty="0"/>
              <a:t> </a:t>
            </a:r>
            <a:r>
              <a:rPr lang="en-US" sz="3200" dirty="0" err="1"/>
              <a:t>moet</a:t>
            </a:r>
            <a:r>
              <a:rPr lang="en-US" sz="3200" dirty="0"/>
              <a:t> </a:t>
            </a:r>
            <a:r>
              <a:rPr lang="en-US" sz="3200" dirty="0" err="1"/>
              <a:t>ik</a:t>
            </a:r>
            <a:r>
              <a:rPr lang="en-US" sz="3200" dirty="0"/>
              <a:t> </a:t>
            </a:r>
            <a:r>
              <a:rPr lang="en-US" sz="3200" dirty="0" err="1"/>
              <a:t>goed</a:t>
            </a:r>
            <a:r>
              <a:rPr lang="en-US" sz="3200" dirty="0"/>
              <a:t> </a:t>
            </a:r>
            <a:r>
              <a:rPr lang="en-US" sz="3200" dirty="0" err="1"/>
              <a:t>onthouden</a:t>
            </a:r>
            <a:r>
              <a:rPr lang="en-US" sz="3200" dirty="0"/>
              <a:t>.”</a:t>
            </a:r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2687" y="3088689"/>
            <a:ext cx="3470690" cy="3470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08080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hepatitus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>
                <a:solidFill>
                  <a:srgbClr val="000000"/>
                </a:solidFill>
              </a:rPr>
              <a:t>hopelijk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interessant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/>
              <a:t>interview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kangoeroe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krokus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149915013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lasagne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388791536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liniaal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16916925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/>
              <a:t>macaroni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76893513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/>
              <a:t>millimeter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10924938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7183A4A2-558E-27D4-1E3A-CA3D9A0545E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89926"/>
            <a:ext cx="11875452" cy="663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4319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64879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12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38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953" y="3066169"/>
            <a:ext cx="3560044" cy="3354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66289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123887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8800" b="1" dirty="0" err="1">
                <a:latin typeface="Calibri" panose="020F0502020204030204" pitchFamily="34" charset="0"/>
              </a:rPr>
              <a:t>Moeilijkste</a:t>
            </a:r>
            <a:r>
              <a:rPr lang="en-US" sz="8800" b="1" dirty="0">
                <a:latin typeface="Calibri" panose="020F0502020204030204" pitchFamily="34" charset="0"/>
              </a:rPr>
              <a:t> </a:t>
            </a:r>
            <a:r>
              <a:rPr lang="en-US" sz="8800" b="1" dirty="0" err="1">
                <a:latin typeface="Calibri" panose="020F0502020204030204" pitchFamily="34" charset="0"/>
              </a:rPr>
              <a:t>woorden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301797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</a:t>
            </a:r>
            <a:r>
              <a:rPr lang="en-US" sz="3200" dirty="0" err="1"/>
              <a:t>Deze</a:t>
            </a:r>
            <a:r>
              <a:rPr lang="en-US" sz="3200" dirty="0"/>
              <a:t> </a:t>
            </a:r>
            <a:r>
              <a:rPr lang="en-US" sz="3200" dirty="0" err="1"/>
              <a:t>woorden</a:t>
            </a:r>
            <a:r>
              <a:rPr lang="en-US" sz="3200" dirty="0"/>
              <a:t> </a:t>
            </a:r>
            <a:r>
              <a:rPr lang="en-US" sz="3200" dirty="0" err="1"/>
              <a:t>moet</a:t>
            </a:r>
            <a:r>
              <a:rPr lang="en-US" sz="3200" dirty="0"/>
              <a:t> </a:t>
            </a:r>
            <a:r>
              <a:rPr lang="en-US" sz="3200" dirty="0" err="1"/>
              <a:t>ik</a:t>
            </a:r>
            <a:r>
              <a:rPr lang="en-US" sz="3200" dirty="0"/>
              <a:t> </a:t>
            </a:r>
            <a:r>
              <a:rPr lang="en-US" sz="3200" dirty="0" err="1"/>
              <a:t>goed</a:t>
            </a:r>
            <a:r>
              <a:rPr lang="en-US" sz="3200" dirty="0"/>
              <a:t> </a:t>
            </a:r>
            <a:r>
              <a:rPr lang="en-US" sz="3200" dirty="0" err="1"/>
              <a:t>onthouden</a:t>
            </a:r>
            <a:r>
              <a:rPr lang="en-US" sz="3200" dirty="0"/>
              <a:t>.”</a:t>
            </a:r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2687" y="3088689"/>
            <a:ext cx="3470690" cy="3470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08080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oktober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50695568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/>
              <a:t>omelet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59609332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/>
              <a:t>product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423681587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pyjama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184189393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rechtstreeks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84561911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rechtszaak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323784577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/>
              <a:t>sat</a:t>
            </a:r>
            <a:r>
              <a:rPr lang="en-US" sz="9600" b="1">
                <a:latin typeface="Calibri" panose="020F0502020204030204" pitchFamily="34" charset="0"/>
              </a:rPr>
              <a:t>é</a:t>
            </a:r>
            <a:r>
              <a:rPr lang="en-US" sz="9600" b="1" dirty="0"/>
              <a:t> 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179356217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satelliet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129664462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wel</a:t>
            </a:r>
            <a:r>
              <a:rPr lang="en-US" sz="9600" b="1" dirty="0"/>
              <a:t> </a:t>
            </a:r>
            <a:r>
              <a:rPr lang="en-US" sz="9600" b="1" dirty="0" err="1"/>
              <a:t>eens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99857745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/>
              <a:t>yoghurt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39000673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62D281E1-FF35-64B6-1488-77C7F23FC5C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89926"/>
            <a:ext cx="11875452" cy="663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4319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648791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253</TotalTime>
  <Words>132</Words>
  <Application>Microsoft Office PowerPoint</Application>
  <PresentationFormat>Breedbeeld</PresentationFormat>
  <Paragraphs>173</Paragraphs>
  <Slides>71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71</vt:i4>
      </vt:variant>
    </vt:vector>
  </HeadingPairs>
  <TitlesOfParts>
    <vt:vector size="75" baseType="lpstr">
      <vt:lpstr>Arial</vt:lpstr>
      <vt:lpstr>Calibri</vt:lpstr>
      <vt:lpstr>Calibri Light</vt:lpstr>
      <vt:lpstr>Kantoorthema</vt:lpstr>
      <vt:lpstr>PowerPoint-presentatie</vt:lpstr>
      <vt:lpstr>Moeilijkste 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Moeilijkste 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Moeilijkste 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Moeilijkste 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Moeilijkste 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Michelle Nijhof</cp:lastModifiedBy>
  <cp:revision>79</cp:revision>
  <dcterms:created xsi:type="dcterms:W3CDTF">2015-07-16T09:32:42Z</dcterms:created>
  <dcterms:modified xsi:type="dcterms:W3CDTF">2022-07-27T12:41:35Z</dcterms:modified>
</cp:coreProperties>
</file>