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26" r:id="rId9"/>
    <p:sldId id="327" r:id="rId10"/>
    <p:sldId id="328" r:id="rId11"/>
    <p:sldId id="329" r:id="rId12"/>
    <p:sldId id="330" r:id="rId13"/>
    <p:sldId id="354" r:id="rId14"/>
    <p:sldId id="355" r:id="rId15"/>
    <p:sldId id="264" r:id="rId16"/>
    <p:sldId id="364" r:id="rId17"/>
    <p:sldId id="266" r:id="rId18"/>
    <p:sldId id="267" r:id="rId19"/>
    <p:sldId id="268" r:id="rId20"/>
    <p:sldId id="269" r:id="rId21"/>
    <p:sldId id="298" r:id="rId22"/>
    <p:sldId id="331" r:id="rId23"/>
    <p:sldId id="332" r:id="rId24"/>
    <p:sldId id="333" r:id="rId25"/>
    <p:sldId id="334" r:id="rId26"/>
    <p:sldId id="335" r:id="rId27"/>
    <p:sldId id="356" r:id="rId28"/>
    <p:sldId id="357" r:id="rId29"/>
    <p:sldId id="270" r:id="rId30"/>
    <p:sldId id="365" r:id="rId31"/>
    <p:sldId id="272" r:id="rId32"/>
    <p:sldId id="273" r:id="rId33"/>
    <p:sldId id="274" r:id="rId34"/>
    <p:sldId id="275" r:id="rId35"/>
    <p:sldId id="276" r:id="rId36"/>
    <p:sldId id="338" r:id="rId37"/>
    <p:sldId id="339" r:id="rId38"/>
    <p:sldId id="340" r:id="rId39"/>
    <p:sldId id="341" r:id="rId40"/>
    <p:sldId id="342" r:id="rId41"/>
    <p:sldId id="358" r:id="rId42"/>
    <p:sldId id="359" r:id="rId43"/>
    <p:sldId id="277" r:id="rId44"/>
    <p:sldId id="366" r:id="rId45"/>
    <p:sldId id="279" r:id="rId46"/>
    <p:sldId id="280" r:id="rId47"/>
    <p:sldId id="281" r:id="rId48"/>
    <p:sldId id="282" r:id="rId49"/>
    <p:sldId id="283" r:id="rId50"/>
    <p:sldId id="343" r:id="rId51"/>
    <p:sldId id="344" r:id="rId52"/>
    <p:sldId id="345" r:id="rId53"/>
    <p:sldId id="346" r:id="rId54"/>
    <p:sldId id="347" r:id="rId55"/>
    <p:sldId id="360" r:id="rId56"/>
    <p:sldId id="361" r:id="rId57"/>
    <p:sldId id="284" r:id="rId58"/>
    <p:sldId id="367" r:id="rId59"/>
    <p:sldId id="286" r:id="rId60"/>
    <p:sldId id="287" r:id="rId61"/>
    <p:sldId id="288" r:id="rId62"/>
    <p:sldId id="289" r:id="rId63"/>
    <p:sldId id="290" r:id="rId64"/>
    <p:sldId id="349" r:id="rId65"/>
    <p:sldId id="350" r:id="rId66"/>
    <p:sldId id="351" r:id="rId67"/>
    <p:sldId id="352" r:id="rId68"/>
    <p:sldId id="353" r:id="rId69"/>
    <p:sldId id="362" r:id="rId70"/>
    <p:sldId id="363" r:id="rId7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Moeilijkste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woorden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269921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aperitief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pp</a:t>
            </a:r>
            <a:r>
              <a:rPr lang="nl-NL" sz="9600" b="1" dirty="0"/>
              <a:t>artement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pp</a:t>
            </a:r>
            <a:r>
              <a:rPr lang="nl-NL" sz="9600" b="1" dirty="0"/>
              <a:t>laudi</a:t>
            </a:r>
            <a:r>
              <a:rPr lang="nl-NL" sz="9600" b="1" dirty="0">
                <a:solidFill>
                  <a:srgbClr val="FF0000"/>
                </a:solidFill>
              </a:rPr>
              <a:t>ss</a:t>
            </a:r>
            <a:r>
              <a:rPr lang="nl-NL" sz="9600" b="1" dirty="0"/>
              <a:t>eren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blo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note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bur</a:t>
            </a:r>
            <a:r>
              <a:rPr lang="nl-NL" sz="9600" b="1" dirty="0">
                <a:solidFill>
                  <a:srgbClr val="FF0000"/>
                </a:solidFill>
              </a:rPr>
              <a:t>eau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burgemeester</a:t>
            </a:r>
          </a:p>
        </p:txBody>
      </p:sp>
    </p:spTree>
    <p:extLst>
      <p:ext uri="{BB962C8B-B14F-4D97-AF65-F5344CB8AC3E}">
        <p14:creationId xmlns:p14="http://schemas.microsoft.com/office/powerpoint/2010/main" val="1355789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burgerlijk</a:t>
            </a:r>
          </a:p>
        </p:txBody>
      </p:sp>
    </p:spTree>
    <p:extLst>
      <p:ext uri="{BB962C8B-B14F-4D97-AF65-F5344CB8AC3E}">
        <p14:creationId xmlns:p14="http://schemas.microsoft.com/office/powerpoint/2010/main" val="253287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comité</a:t>
            </a:r>
          </a:p>
        </p:txBody>
      </p:sp>
    </p:spTree>
    <p:extLst>
      <p:ext uri="{BB962C8B-B14F-4D97-AF65-F5344CB8AC3E}">
        <p14:creationId xmlns:p14="http://schemas.microsoft.com/office/powerpoint/2010/main" val="1334187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conci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rge </a:t>
            </a:r>
          </a:p>
        </p:txBody>
      </p:sp>
    </p:spTree>
    <p:extLst>
      <p:ext uri="{BB962C8B-B14F-4D97-AF65-F5344CB8AC3E}">
        <p14:creationId xmlns:p14="http://schemas.microsoft.com/office/powerpoint/2010/main" val="2103185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cursus</a:t>
            </a:r>
          </a:p>
        </p:txBody>
      </p:sp>
    </p:spTree>
    <p:extLst>
      <p:ext uri="{BB962C8B-B14F-4D97-AF65-F5344CB8AC3E}">
        <p14:creationId xmlns:p14="http://schemas.microsoft.com/office/powerpoint/2010/main" val="1164564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895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29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5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Moeilijkste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woorden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269921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17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dichtstbijzijnd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distanti</a:t>
            </a:r>
            <a:r>
              <a:rPr lang="nl-NL" sz="9600" b="1" dirty="0">
                <a:solidFill>
                  <a:srgbClr val="FF0000"/>
                </a:solidFill>
              </a:rPr>
              <a:t>ë</a:t>
            </a:r>
            <a:r>
              <a:rPr lang="nl-NL" sz="9600" b="1" dirty="0"/>
              <a:t>ren 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eu</a:t>
            </a:r>
            <a:r>
              <a:rPr lang="nl-NL" sz="9600" b="1" dirty="0">
                <a:solidFill>
                  <a:srgbClr val="FF0000"/>
                </a:solidFill>
              </a:rPr>
              <a:t>th</a:t>
            </a:r>
            <a:r>
              <a:rPr lang="nl-NL" sz="9600" b="1" dirty="0"/>
              <a:t>anasie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fai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i</a:t>
            </a:r>
            <a:r>
              <a:rPr lang="nl-NL" sz="9600" b="1" dirty="0">
                <a:solidFill>
                  <a:srgbClr val="FF0000"/>
                </a:solidFill>
              </a:rPr>
              <a:t>ss</a:t>
            </a:r>
            <a:r>
              <a:rPr lang="nl-NL" sz="9600" b="1" dirty="0"/>
              <a:t>ement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faliekant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gezamenlijk</a:t>
            </a:r>
          </a:p>
        </p:txBody>
      </p:sp>
    </p:spTree>
    <p:extLst>
      <p:ext uri="{BB962C8B-B14F-4D97-AF65-F5344CB8AC3E}">
        <p14:creationId xmlns:p14="http://schemas.microsoft.com/office/powerpoint/2010/main" val="2822940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grenzeloos</a:t>
            </a:r>
          </a:p>
        </p:txBody>
      </p:sp>
    </p:spTree>
    <p:extLst>
      <p:ext uri="{BB962C8B-B14F-4D97-AF65-F5344CB8AC3E}">
        <p14:creationId xmlns:p14="http://schemas.microsoft.com/office/powerpoint/2010/main" val="3374656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gue</a:t>
            </a:r>
            <a:r>
              <a:rPr lang="nl-NL" sz="9600" b="1" dirty="0">
                <a:solidFill>
                  <a:srgbClr val="FF0000"/>
                </a:solidFill>
              </a:rPr>
              <a:t>rr</a:t>
            </a:r>
            <a:r>
              <a:rPr lang="nl-NL" sz="9600" b="1" dirty="0"/>
              <a:t>i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34928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hartstikke</a:t>
            </a:r>
          </a:p>
        </p:txBody>
      </p:sp>
    </p:spTree>
    <p:extLst>
      <p:ext uri="{BB962C8B-B14F-4D97-AF65-F5344CB8AC3E}">
        <p14:creationId xmlns:p14="http://schemas.microsoft.com/office/powerpoint/2010/main" val="2396874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hbo</a:t>
            </a:r>
            <a:r>
              <a:rPr lang="nl-NL" sz="9600" b="1" dirty="0">
                <a:solidFill>
                  <a:srgbClr val="FF0000"/>
                </a:solidFill>
              </a:rPr>
              <a:t>’</a:t>
            </a:r>
            <a:r>
              <a:rPr lang="nl-NL" sz="9600" b="1" dirty="0"/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3908961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0867B3C-5940-43C5-C337-F1616B96E8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895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29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55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Moeilijkste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woorden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269921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17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impresario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karekiet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kosteloos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litteken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loep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monniken</a:t>
            </a:r>
          </a:p>
        </p:txBody>
      </p:sp>
    </p:spTree>
    <p:extLst>
      <p:ext uri="{BB962C8B-B14F-4D97-AF65-F5344CB8AC3E}">
        <p14:creationId xmlns:p14="http://schemas.microsoft.com/office/powerpoint/2010/main" val="1710071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namelijk</a:t>
            </a:r>
          </a:p>
        </p:txBody>
      </p:sp>
    </p:spTree>
    <p:extLst>
      <p:ext uri="{BB962C8B-B14F-4D97-AF65-F5344CB8AC3E}">
        <p14:creationId xmlns:p14="http://schemas.microsoft.com/office/powerpoint/2010/main" val="1370915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N</a:t>
            </a:r>
            <a:r>
              <a:rPr lang="nl-NL" sz="9600" b="1" dirty="0"/>
              <a:t>ederlandse</a:t>
            </a:r>
          </a:p>
        </p:txBody>
      </p:sp>
    </p:spTree>
    <p:extLst>
      <p:ext uri="{BB962C8B-B14F-4D97-AF65-F5344CB8AC3E}">
        <p14:creationId xmlns:p14="http://schemas.microsoft.com/office/powerpoint/2010/main" val="3404654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onmi</a:t>
            </a:r>
            <a:r>
              <a:rPr lang="nl-NL" sz="9600" b="1" dirty="0">
                <a:solidFill>
                  <a:srgbClr val="FF0000"/>
                </a:solidFill>
              </a:rPr>
              <a:t>dd</a:t>
            </a:r>
            <a:r>
              <a:rPr lang="nl-NL" sz="9600" b="1" dirty="0"/>
              <a:t>e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ijk</a:t>
            </a:r>
          </a:p>
        </p:txBody>
      </p:sp>
    </p:spTree>
    <p:extLst>
      <p:ext uri="{BB962C8B-B14F-4D97-AF65-F5344CB8AC3E}">
        <p14:creationId xmlns:p14="http://schemas.microsoft.com/office/powerpoint/2010/main" val="2628575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opticien</a:t>
            </a:r>
          </a:p>
        </p:txBody>
      </p:sp>
    </p:spTree>
    <p:extLst>
      <p:ext uri="{BB962C8B-B14F-4D97-AF65-F5344CB8AC3E}">
        <p14:creationId xmlns:p14="http://schemas.microsoft.com/office/powerpoint/2010/main" val="268428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947DD98-3141-0917-FB30-403E878C72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895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295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55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Moeilijkste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woorden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269921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170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para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el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per se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pijler(dam)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portemo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ee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reclame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relaxed</a:t>
            </a:r>
          </a:p>
        </p:txBody>
      </p:sp>
    </p:spTree>
    <p:extLst>
      <p:ext uri="{BB962C8B-B14F-4D97-AF65-F5344CB8AC3E}">
        <p14:creationId xmlns:p14="http://schemas.microsoft.com/office/powerpoint/2010/main" val="14614577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represai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589754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seksualiteit</a:t>
            </a:r>
          </a:p>
        </p:txBody>
      </p:sp>
    </p:spTree>
    <p:extLst>
      <p:ext uri="{BB962C8B-B14F-4D97-AF65-F5344CB8AC3E}">
        <p14:creationId xmlns:p14="http://schemas.microsoft.com/office/powerpoint/2010/main" val="6836443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sieraad</a:t>
            </a:r>
          </a:p>
        </p:txBody>
      </p:sp>
    </p:spTree>
    <p:extLst>
      <p:ext uri="{BB962C8B-B14F-4D97-AF65-F5344CB8AC3E}">
        <p14:creationId xmlns:p14="http://schemas.microsoft.com/office/powerpoint/2010/main" val="3621145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sperzieboon</a:t>
            </a:r>
          </a:p>
        </p:txBody>
      </p:sp>
    </p:spTree>
    <p:extLst>
      <p:ext uri="{BB962C8B-B14F-4D97-AF65-F5344CB8AC3E}">
        <p14:creationId xmlns:p14="http://schemas.microsoft.com/office/powerpoint/2010/main" val="8120085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2F173FE-A436-88EE-6C74-D76E0D0F1F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895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295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55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>
                <a:latin typeface="Calibri" panose="020F0502020204030204" pitchFamily="34" charset="0"/>
              </a:rPr>
              <a:t>Moeilijkste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woorden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11" y="3269921"/>
            <a:ext cx="3122642" cy="3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170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stiekem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 allen tijde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ten minste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ten slotte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trukendoos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uittreksel</a:t>
            </a:r>
          </a:p>
        </p:txBody>
      </p:sp>
    </p:spTree>
    <p:extLst>
      <p:ext uri="{BB962C8B-B14F-4D97-AF65-F5344CB8AC3E}">
        <p14:creationId xmlns:p14="http://schemas.microsoft.com/office/powerpoint/2010/main" val="41753751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vacature</a:t>
            </a:r>
          </a:p>
        </p:txBody>
      </p:sp>
    </p:spTree>
    <p:extLst>
      <p:ext uri="{BB962C8B-B14F-4D97-AF65-F5344CB8AC3E}">
        <p14:creationId xmlns:p14="http://schemas.microsoft.com/office/powerpoint/2010/main" val="8701156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van tevoren</a:t>
            </a:r>
          </a:p>
        </p:txBody>
      </p:sp>
    </p:spTree>
    <p:extLst>
      <p:ext uri="{BB962C8B-B14F-4D97-AF65-F5344CB8AC3E}">
        <p14:creationId xmlns:p14="http://schemas.microsoft.com/office/powerpoint/2010/main" val="7256466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</a:t>
            </a:r>
            <a:r>
              <a:rPr lang="nl-NL" sz="9600" b="1" dirty="0">
                <a:solidFill>
                  <a:srgbClr val="FF0000"/>
                </a:solidFill>
              </a:rPr>
              <a:t>rr</a:t>
            </a: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ss</a:t>
            </a:r>
            <a:r>
              <a:rPr lang="nl-NL" sz="9600" b="1" dirty="0"/>
              <a:t>ing</a:t>
            </a:r>
          </a:p>
        </p:txBody>
      </p:sp>
    </p:spTree>
    <p:extLst>
      <p:ext uri="{BB962C8B-B14F-4D97-AF65-F5344CB8AC3E}">
        <p14:creationId xmlns:p14="http://schemas.microsoft.com/office/powerpoint/2010/main" val="3598083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zone</a:t>
            </a:r>
          </a:p>
        </p:txBody>
      </p:sp>
    </p:spTree>
    <p:extLst>
      <p:ext uri="{BB962C8B-B14F-4D97-AF65-F5344CB8AC3E}">
        <p14:creationId xmlns:p14="http://schemas.microsoft.com/office/powerpoint/2010/main" val="18384173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1F6EB4E-0D36-1CF4-9828-59D0BCDD2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8952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295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55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139</Words>
  <Application>Microsoft Office PowerPoint</Application>
  <PresentationFormat>Breedbeeld</PresentationFormat>
  <Paragraphs>175</Paragraphs>
  <Slides>70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70</vt:i4>
      </vt:variant>
    </vt:vector>
  </HeadingPairs>
  <TitlesOfParts>
    <vt:vector size="74" baseType="lpstr">
      <vt:lpstr>Arial</vt:lpstr>
      <vt:lpstr>Calibri</vt:lpstr>
      <vt:lpstr>Calibri Light</vt:lpstr>
      <vt:lpstr>Kantoorthema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Moeilijkste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46</cp:revision>
  <dcterms:created xsi:type="dcterms:W3CDTF">2015-08-26T13:30:34Z</dcterms:created>
  <dcterms:modified xsi:type="dcterms:W3CDTF">2022-07-27T14:06:35Z</dcterms:modified>
</cp:coreProperties>
</file>