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259" r:id="rId4"/>
    <p:sldId id="260" r:id="rId5"/>
    <p:sldId id="261" r:id="rId6"/>
    <p:sldId id="262" r:id="rId7"/>
    <p:sldId id="263" r:id="rId8"/>
    <p:sldId id="300" r:id="rId9"/>
    <p:sldId id="301" r:id="rId10"/>
    <p:sldId id="264" r:id="rId11"/>
    <p:sldId id="314" r:id="rId12"/>
    <p:sldId id="266" r:id="rId13"/>
    <p:sldId id="267" r:id="rId14"/>
    <p:sldId id="268" r:id="rId15"/>
    <p:sldId id="269" r:id="rId16"/>
    <p:sldId id="298" r:id="rId17"/>
    <p:sldId id="302" r:id="rId18"/>
    <p:sldId id="303" r:id="rId19"/>
    <p:sldId id="270" r:id="rId20"/>
    <p:sldId id="313" r:id="rId21"/>
    <p:sldId id="272" r:id="rId22"/>
    <p:sldId id="273" r:id="rId23"/>
    <p:sldId id="274" r:id="rId24"/>
    <p:sldId id="275" r:id="rId25"/>
    <p:sldId id="276" r:id="rId26"/>
    <p:sldId id="304" r:id="rId27"/>
    <p:sldId id="305" r:id="rId28"/>
    <p:sldId id="277" r:id="rId29"/>
    <p:sldId id="278" r:id="rId30"/>
    <p:sldId id="279" r:id="rId31"/>
    <p:sldId id="280" r:id="rId32"/>
    <p:sldId id="281" r:id="rId33"/>
    <p:sldId id="283" r:id="rId34"/>
    <p:sldId id="282" r:id="rId35"/>
    <p:sldId id="306" r:id="rId36"/>
    <p:sldId id="307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308" r:id="rId45"/>
    <p:sldId id="309" r:id="rId46"/>
    <p:sldId id="291" r:id="rId47"/>
    <p:sldId id="312" r:id="rId48"/>
    <p:sldId id="293" r:id="rId49"/>
    <p:sldId id="294" r:id="rId50"/>
    <p:sldId id="295" r:id="rId51"/>
    <p:sldId id="296" r:id="rId52"/>
    <p:sldId id="297" r:id="rId53"/>
    <p:sldId id="310" r:id="rId54"/>
    <p:sldId id="311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2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eerlijk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11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hoofdzakelijk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huiselijk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innerlijk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ondraaglijk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misselijk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eerlijk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7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gevoelig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vrijwillig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driftig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grappig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rottigheid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6E35C8F-8EC5-5DD2-6ABA-798167156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39157"/>
            <a:ext cx="2762250" cy="253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219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snelhechter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gedrocht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hartstocht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zachtaardig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inrichting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509B59-25CD-CC41-CAFD-49D63CCC0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39157"/>
            <a:ext cx="2762250" cy="253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40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achtertuin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vochtig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omslachtig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stoplicht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rechterhand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B4A7B57-01F5-F5F8-23AF-E7A2B3150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134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Trema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3212"/>
            <a:ext cx="10515600" cy="3955763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twee of drie medeklinkers naast elkaar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idee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621" y="3110951"/>
            <a:ext cx="2458758" cy="24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75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oli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bacteri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koloni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melodi</a:t>
            </a:r>
            <a:r>
              <a:rPr lang="nl-NL" sz="9600" b="1" dirty="0">
                <a:solidFill>
                  <a:srgbClr val="FF0000"/>
                </a:solidFill>
              </a:rPr>
              <a:t>eë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industri</a:t>
            </a:r>
            <a:r>
              <a:rPr lang="nl-NL" sz="9600" b="1" dirty="0">
                <a:solidFill>
                  <a:srgbClr val="FF0000"/>
                </a:solidFill>
              </a:rPr>
              <a:t>eë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CEEBC75-A787-5648-CE53-BC531A0CAD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134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Trema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3212"/>
            <a:ext cx="10515600" cy="3955763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twee of drie medeklinkers naast elkaar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idee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621" y="3110951"/>
            <a:ext cx="2458758" cy="24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099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idee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knie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</a:t>
            </a:r>
            <a:r>
              <a:rPr lang="nl-NL" sz="9600" b="1" dirty="0">
                <a:solidFill>
                  <a:srgbClr val="FF0000"/>
                </a:solidFill>
              </a:rPr>
              <a:t>eeë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w</a:t>
            </a:r>
            <a:r>
              <a:rPr lang="nl-NL" sz="9600" b="1">
                <a:solidFill>
                  <a:srgbClr val="FF0000"/>
                </a:solidFill>
              </a:rPr>
              <a:t>eeë</a:t>
            </a:r>
            <a:r>
              <a:rPr lang="nl-NL" sz="9600" b="1"/>
              <a:t>n</a:t>
            </a: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8C3A4E9-2AAE-E011-3671-99FF9F66B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6" y="-662913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284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76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182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Bezig en eerlijk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eerlijk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11</cp:revision>
  <dcterms:created xsi:type="dcterms:W3CDTF">2015-08-26T13:30:34Z</dcterms:created>
  <dcterms:modified xsi:type="dcterms:W3CDTF">2022-07-27T11:49:26Z</dcterms:modified>
</cp:coreProperties>
</file>