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11" r:id="rId3"/>
    <p:sldId id="259" r:id="rId4"/>
    <p:sldId id="260" r:id="rId5"/>
    <p:sldId id="261" r:id="rId6"/>
    <p:sldId id="262" r:id="rId7"/>
    <p:sldId id="263" r:id="rId8"/>
    <p:sldId id="299" r:id="rId9"/>
    <p:sldId id="300" r:id="rId10"/>
    <p:sldId id="264" r:id="rId11"/>
    <p:sldId id="312" r:id="rId12"/>
    <p:sldId id="266" r:id="rId13"/>
    <p:sldId id="267" r:id="rId14"/>
    <p:sldId id="268" r:id="rId15"/>
    <p:sldId id="269" r:id="rId16"/>
    <p:sldId id="298" r:id="rId17"/>
    <p:sldId id="301" r:id="rId18"/>
    <p:sldId id="302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303" r:id="rId27"/>
    <p:sldId id="304" r:id="rId28"/>
    <p:sldId id="277" r:id="rId29"/>
    <p:sldId id="313" r:id="rId30"/>
    <p:sldId id="279" r:id="rId31"/>
    <p:sldId id="280" r:id="rId32"/>
    <p:sldId id="281" r:id="rId33"/>
    <p:sldId id="282" r:id="rId34"/>
    <p:sldId id="283" r:id="rId35"/>
    <p:sldId id="305" r:id="rId36"/>
    <p:sldId id="306" r:id="rId37"/>
    <p:sldId id="284" r:id="rId38"/>
    <p:sldId id="314" r:id="rId39"/>
    <p:sldId id="286" r:id="rId40"/>
    <p:sldId id="287" r:id="rId41"/>
    <p:sldId id="288" r:id="rId42"/>
    <p:sldId id="289" r:id="rId43"/>
    <p:sldId id="290" r:id="rId44"/>
    <p:sldId id="307" r:id="rId45"/>
    <p:sldId id="308" r:id="rId46"/>
    <p:sldId id="291" r:id="rId47"/>
    <p:sldId id="315" r:id="rId48"/>
    <p:sldId id="293" r:id="rId49"/>
    <p:sldId id="294" r:id="rId50"/>
    <p:sldId id="295" r:id="rId51"/>
    <p:sldId id="296" r:id="rId52"/>
    <p:sldId id="297" r:id="rId53"/>
    <p:sldId id="309" r:id="rId54"/>
    <p:sldId id="310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46" autoAdjust="0"/>
    <p:restoredTop sz="94660"/>
  </p:normalViewPr>
  <p:slideViewPr>
    <p:cSldViewPr snapToGrid="0">
      <p:cViewPr varScale="1">
        <p:scale>
          <a:sx n="81" d="100"/>
          <a:sy n="81" d="100"/>
        </p:scale>
        <p:origin x="62" y="6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85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4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26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83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01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47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73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15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397621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ts val="7160"/>
              </a:lnSpc>
            </a:pPr>
            <a:r>
              <a:rPr lang="nl-NL" sz="8000" b="1" dirty="0">
                <a:latin typeface="Calibri" panose="020F0502020204030204" pitchFamily="34" charset="0"/>
              </a:rPr>
              <a:t>Bezig en eerlijk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4820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“Achtervoegsel: -</a:t>
            </a:r>
            <a:r>
              <a:rPr lang="nl-NL" sz="3200" dirty="0" err="1"/>
              <a:t>ig</a:t>
            </a:r>
            <a:r>
              <a:rPr lang="nl-NL" sz="3200" dirty="0"/>
              <a:t> je hoort -</a:t>
            </a:r>
            <a:r>
              <a:rPr lang="nl-NL" sz="3200" dirty="0" err="1"/>
              <a:t>ug</a:t>
            </a:r>
            <a:r>
              <a:rPr lang="nl-NL" sz="3200" dirty="0"/>
              <a:t>, maar je schrijft -</a:t>
            </a:r>
            <a:r>
              <a:rPr lang="nl-NL" sz="3200" dirty="0" err="1"/>
              <a:t>ig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r>
              <a:rPr lang="nl-NL" sz="3200" dirty="0"/>
              <a:t>“Achtervoegsel: -lijk je hoort -luk, maar je schrijft -lijk.”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3" name="Afbeelding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678" y="4036039"/>
            <a:ext cx="2570707" cy="257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645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wetenschappelijk</a:t>
            </a:r>
          </a:p>
        </p:txBody>
      </p:sp>
    </p:spTree>
    <p:extLst>
      <p:ext uri="{BB962C8B-B14F-4D97-AF65-F5344CB8AC3E}">
        <p14:creationId xmlns:p14="http://schemas.microsoft.com/office/powerpoint/2010/main" val="303352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verleidelijk</a:t>
            </a:r>
          </a:p>
        </p:txBody>
      </p:sp>
    </p:spTree>
    <p:extLst>
      <p:ext uri="{BB962C8B-B14F-4D97-AF65-F5344CB8AC3E}">
        <p14:creationId xmlns:p14="http://schemas.microsoft.com/office/powerpoint/2010/main" val="345006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noodzakelijk</a:t>
            </a:r>
          </a:p>
        </p:txBody>
      </p:sp>
    </p:spTree>
    <p:extLst>
      <p:ext uri="{BB962C8B-B14F-4D97-AF65-F5344CB8AC3E}">
        <p14:creationId xmlns:p14="http://schemas.microsoft.com/office/powerpoint/2010/main" val="3537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verraderlijk</a:t>
            </a:r>
          </a:p>
        </p:txBody>
      </p:sp>
    </p:spTree>
    <p:extLst>
      <p:ext uri="{BB962C8B-B14F-4D97-AF65-F5344CB8AC3E}">
        <p14:creationId xmlns:p14="http://schemas.microsoft.com/office/powerpoint/2010/main" val="352106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onvergefelijk</a:t>
            </a:r>
          </a:p>
        </p:txBody>
      </p:sp>
    </p:spTree>
    <p:extLst>
      <p:ext uri="{BB962C8B-B14F-4D97-AF65-F5344CB8AC3E}">
        <p14:creationId xmlns:p14="http://schemas.microsoft.com/office/powerpoint/2010/main" val="92140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4E4E156-F9E3-61C7-049B-671047B93B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0720"/>
            <a:ext cx="11984738" cy="66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9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36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397621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ts val="7160"/>
              </a:lnSpc>
            </a:pPr>
            <a:r>
              <a:rPr lang="nl-NL" sz="8000" b="1" dirty="0">
                <a:latin typeface="Calibri" panose="020F0502020204030204" pitchFamily="34" charset="0"/>
              </a:rPr>
              <a:t>Bezig en eerlijk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4820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‘Achtervoegsel: -</a:t>
            </a:r>
            <a:r>
              <a:rPr lang="nl-NL" sz="3200" dirty="0" err="1"/>
              <a:t>ig</a:t>
            </a:r>
            <a:r>
              <a:rPr lang="nl-NL" sz="3200" dirty="0"/>
              <a:t> je hoort -</a:t>
            </a:r>
            <a:r>
              <a:rPr lang="nl-NL" sz="3200" dirty="0" err="1"/>
              <a:t>ug</a:t>
            </a:r>
            <a:r>
              <a:rPr lang="nl-NL" sz="3200" dirty="0"/>
              <a:t>, maar je schrijft -</a:t>
            </a:r>
            <a:r>
              <a:rPr lang="nl-NL" sz="3200" dirty="0" err="1"/>
              <a:t>ig</a:t>
            </a:r>
            <a:r>
              <a:rPr lang="nl-NL" sz="3200" dirty="0"/>
              <a:t>.’</a:t>
            </a:r>
          </a:p>
          <a:p>
            <a:pPr marL="0" indent="0" algn="ctr">
              <a:buNone/>
            </a:pPr>
            <a:r>
              <a:rPr lang="nl-NL" sz="3200" dirty="0"/>
              <a:t>‘Achtervoegsel: -lijk je hoort -luk, maar je schrijft -lijk.’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3" name="Afbeelding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678" y="4036039"/>
            <a:ext cx="2570707" cy="257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645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volledig</a:t>
            </a:r>
          </a:p>
        </p:txBody>
      </p:sp>
    </p:spTree>
    <p:extLst>
      <p:ext uri="{BB962C8B-B14F-4D97-AF65-F5344CB8AC3E}">
        <p14:creationId xmlns:p14="http://schemas.microsoft.com/office/powerpoint/2010/main" val="4102967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slordigheid</a:t>
            </a:r>
          </a:p>
        </p:txBody>
      </p:sp>
    </p:spTree>
    <p:extLst>
      <p:ext uri="{BB962C8B-B14F-4D97-AF65-F5344CB8AC3E}">
        <p14:creationId xmlns:p14="http://schemas.microsoft.com/office/powerpoint/2010/main" val="426946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vrijwillig</a:t>
            </a:r>
          </a:p>
        </p:txBody>
      </p:sp>
    </p:spTree>
    <p:extLst>
      <p:ext uri="{BB962C8B-B14F-4D97-AF65-F5344CB8AC3E}">
        <p14:creationId xmlns:p14="http://schemas.microsoft.com/office/powerpoint/2010/main" val="278744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loslippig</a:t>
            </a:r>
          </a:p>
        </p:txBody>
      </p:sp>
    </p:spTree>
    <p:extLst>
      <p:ext uri="{BB962C8B-B14F-4D97-AF65-F5344CB8AC3E}">
        <p14:creationId xmlns:p14="http://schemas.microsoft.com/office/powerpoint/2010/main" val="171897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nieuwsgierig</a:t>
            </a:r>
          </a:p>
        </p:txBody>
      </p:sp>
    </p:spTree>
    <p:extLst>
      <p:ext uri="{BB962C8B-B14F-4D97-AF65-F5344CB8AC3E}">
        <p14:creationId xmlns:p14="http://schemas.microsoft.com/office/powerpoint/2010/main" val="3607675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07D3FB3-325A-5330-E471-0461224E3A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0720"/>
            <a:ext cx="11984738" cy="66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9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36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5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157" y="1841809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1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8699" y="10561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39157"/>
            <a:ext cx="2762250" cy="2533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491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bedachtzaam</a:t>
            </a:r>
          </a:p>
        </p:txBody>
      </p:sp>
    </p:spTree>
    <p:extLst>
      <p:ext uri="{BB962C8B-B14F-4D97-AF65-F5344CB8AC3E}">
        <p14:creationId xmlns:p14="http://schemas.microsoft.com/office/powerpoint/2010/main" val="4041231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onrecht</a:t>
            </a:r>
          </a:p>
        </p:txBody>
      </p:sp>
    </p:spTree>
    <p:extLst>
      <p:ext uri="{BB962C8B-B14F-4D97-AF65-F5344CB8AC3E}">
        <p14:creationId xmlns:p14="http://schemas.microsoft.com/office/powerpoint/2010/main" val="1498833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vluchteling</a:t>
            </a:r>
          </a:p>
        </p:txBody>
      </p:sp>
    </p:spTree>
    <p:extLst>
      <p:ext uri="{BB962C8B-B14F-4D97-AF65-F5344CB8AC3E}">
        <p14:creationId xmlns:p14="http://schemas.microsoft.com/office/powerpoint/2010/main" val="3999181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draagkracht</a:t>
            </a:r>
          </a:p>
        </p:txBody>
      </p:sp>
    </p:spTree>
    <p:extLst>
      <p:ext uri="{BB962C8B-B14F-4D97-AF65-F5344CB8AC3E}">
        <p14:creationId xmlns:p14="http://schemas.microsoft.com/office/powerpoint/2010/main" val="132933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evenwichtig</a:t>
            </a:r>
          </a:p>
        </p:txBody>
      </p:sp>
    </p:spTree>
    <p:extLst>
      <p:ext uri="{BB962C8B-B14F-4D97-AF65-F5344CB8AC3E}">
        <p14:creationId xmlns:p14="http://schemas.microsoft.com/office/powerpoint/2010/main" val="673696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B03C473-EA6C-919D-055B-26B55C0059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0720"/>
            <a:ext cx="11984738" cy="66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94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361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5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172" y="2852139"/>
            <a:ext cx="3779848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26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8699" y="10561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39157"/>
            <a:ext cx="2762250" cy="2533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6548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vruchtbaar</a:t>
            </a:r>
          </a:p>
        </p:txBody>
      </p:sp>
    </p:spTree>
    <p:extLst>
      <p:ext uri="{BB962C8B-B14F-4D97-AF65-F5344CB8AC3E}">
        <p14:creationId xmlns:p14="http://schemas.microsoft.com/office/powerpoint/2010/main" val="1546751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vochtig</a:t>
            </a:r>
          </a:p>
        </p:txBody>
      </p:sp>
    </p:spTree>
    <p:extLst>
      <p:ext uri="{BB962C8B-B14F-4D97-AF65-F5344CB8AC3E}">
        <p14:creationId xmlns:p14="http://schemas.microsoft.com/office/powerpoint/2010/main" val="1943389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haardracht</a:t>
            </a:r>
          </a:p>
        </p:txBody>
      </p:sp>
    </p:spTree>
    <p:extLst>
      <p:ext uri="{BB962C8B-B14F-4D97-AF65-F5344CB8AC3E}">
        <p14:creationId xmlns:p14="http://schemas.microsoft.com/office/powerpoint/2010/main" val="31718042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terecht</a:t>
            </a:r>
          </a:p>
        </p:txBody>
      </p:sp>
    </p:spTree>
    <p:extLst>
      <p:ext uri="{BB962C8B-B14F-4D97-AF65-F5344CB8AC3E}">
        <p14:creationId xmlns:p14="http://schemas.microsoft.com/office/powerpoint/2010/main" val="714164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grachtenpand</a:t>
            </a:r>
          </a:p>
        </p:txBody>
      </p:sp>
    </p:spTree>
    <p:extLst>
      <p:ext uri="{BB962C8B-B14F-4D97-AF65-F5344CB8AC3E}">
        <p14:creationId xmlns:p14="http://schemas.microsoft.com/office/powerpoint/2010/main" val="3012935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D39020C-BBF9-FC24-CB49-9D8E4F8DC0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0720"/>
            <a:ext cx="11984738" cy="66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94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361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6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03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2134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Trema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953212"/>
            <a:ext cx="10515600" cy="3955763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Bij twee of drie medeklinkers naast elkaar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idee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621" y="3110951"/>
            <a:ext cx="2458758" cy="245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4680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financi</a:t>
            </a:r>
            <a:r>
              <a:rPr lang="nl-NL" sz="9600" b="1" dirty="0">
                <a:solidFill>
                  <a:srgbClr val="FF0000"/>
                </a:solidFill>
              </a:rPr>
              <a:t>ë</a:t>
            </a:r>
            <a:r>
              <a:rPr lang="nl-NL" sz="9600" b="1" dirty="0"/>
              <a:t>le</a:t>
            </a:r>
          </a:p>
        </p:txBody>
      </p:sp>
    </p:spTree>
    <p:extLst>
      <p:ext uri="{BB962C8B-B14F-4D97-AF65-F5344CB8AC3E}">
        <p14:creationId xmlns:p14="http://schemas.microsoft.com/office/powerpoint/2010/main" val="1078106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industri</a:t>
            </a:r>
            <a:r>
              <a:rPr lang="nl-NL" sz="9600" b="1" dirty="0">
                <a:solidFill>
                  <a:srgbClr val="FF0000"/>
                </a:solidFill>
              </a:rPr>
              <a:t>ë</a:t>
            </a:r>
            <a:r>
              <a:rPr lang="nl-NL" sz="9600" b="1" dirty="0"/>
              <a:t>le</a:t>
            </a:r>
          </a:p>
        </p:txBody>
      </p:sp>
    </p:spTree>
    <p:extLst>
      <p:ext uri="{BB962C8B-B14F-4D97-AF65-F5344CB8AC3E}">
        <p14:creationId xmlns:p14="http://schemas.microsoft.com/office/powerpoint/2010/main" val="2309850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materi</a:t>
            </a:r>
            <a:r>
              <a:rPr lang="nl-NL" sz="9600" b="1" dirty="0">
                <a:solidFill>
                  <a:srgbClr val="FF0000"/>
                </a:solidFill>
              </a:rPr>
              <a:t>ë</a:t>
            </a:r>
            <a:r>
              <a:rPr lang="nl-NL" sz="9600" b="1" dirty="0"/>
              <a:t>le</a:t>
            </a:r>
          </a:p>
        </p:txBody>
      </p:sp>
    </p:spTree>
    <p:extLst>
      <p:ext uri="{BB962C8B-B14F-4D97-AF65-F5344CB8AC3E}">
        <p14:creationId xmlns:p14="http://schemas.microsoft.com/office/powerpoint/2010/main" val="29430507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offici</a:t>
            </a:r>
            <a:r>
              <a:rPr lang="nl-NL" sz="9600" b="1" dirty="0">
                <a:solidFill>
                  <a:srgbClr val="FF0000"/>
                </a:solidFill>
              </a:rPr>
              <a:t>ë</a:t>
            </a:r>
            <a:r>
              <a:rPr lang="nl-NL" sz="9600" b="1" dirty="0"/>
              <a:t>le</a:t>
            </a:r>
          </a:p>
        </p:txBody>
      </p:sp>
    </p:spTree>
    <p:extLst>
      <p:ext uri="{BB962C8B-B14F-4D97-AF65-F5344CB8AC3E}">
        <p14:creationId xmlns:p14="http://schemas.microsoft.com/office/powerpoint/2010/main" val="9668416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principi</a:t>
            </a:r>
            <a:r>
              <a:rPr lang="nl-NL" sz="9600" b="1" dirty="0">
                <a:solidFill>
                  <a:srgbClr val="FF0000"/>
                </a:solidFill>
              </a:rPr>
              <a:t>ë</a:t>
            </a:r>
            <a:r>
              <a:rPr lang="nl-NL" sz="9600" b="1" dirty="0"/>
              <a:t>le</a:t>
            </a:r>
          </a:p>
        </p:txBody>
      </p:sp>
    </p:spTree>
    <p:extLst>
      <p:ext uri="{BB962C8B-B14F-4D97-AF65-F5344CB8AC3E}">
        <p14:creationId xmlns:p14="http://schemas.microsoft.com/office/powerpoint/2010/main" val="2527067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B59DBC1-4F4C-26EC-6A4D-69940625D9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0720"/>
            <a:ext cx="11984738" cy="66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94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361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6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" y="1765109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02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2134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Trema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953212"/>
            <a:ext cx="10515600" cy="3955763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Bij twee of drie medeklinkers naast elkaar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idee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621" y="3110951"/>
            <a:ext cx="2458758" cy="245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4680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calorie</a:t>
            </a:r>
            <a:r>
              <a:rPr lang="nl-NL" sz="9600" b="1" dirty="0">
                <a:solidFill>
                  <a:srgbClr val="FF0000"/>
                </a:solidFill>
              </a:rPr>
              <a:t>ë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500660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industrie</a:t>
            </a:r>
            <a:r>
              <a:rPr lang="nl-NL" sz="9600" b="1" dirty="0">
                <a:solidFill>
                  <a:srgbClr val="FF0000"/>
                </a:solidFill>
              </a:rPr>
              <a:t>ë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6305101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allergie</a:t>
            </a:r>
            <a:r>
              <a:rPr lang="nl-NL" sz="9600" b="1" dirty="0">
                <a:solidFill>
                  <a:srgbClr val="FF0000"/>
                </a:solidFill>
              </a:rPr>
              <a:t>ë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8447054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bact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ri</a:t>
            </a:r>
            <a:r>
              <a:rPr lang="nl-NL" sz="9600" b="1" dirty="0">
                <a:solidFill>
                  <a:srgbClr val="FF0000"/>
                </a:solidFill>
              </a:rPr>
              <a:t>ë</a:t>
            </a:r>
            <a:r>
              <a:rPr lang="nl-NL" sz="9600" b="1" dirty="0"/>
              <a:t>n </a:t>
            </a:r>
          </a:p>
        </p:txBody>
      </p:sp>
    </p:spTree>
    <p:extLst>
      <p:ext uri="{BB962C8B-B14F-4D97-AF65-F5344CB8AC3E}">
        <p14:creationId xmlns:p14="http://schemas.microsoft.com/office/powerpoint/2010/main" val="8268009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kopie</a:t>
            </a:r>
            <a:r>
              <a:rPr lang="nl-NL" sz="9600" b="1" dirty="0">
                <a:solidFill>
                  <a:srgbClr val="FF0000"/>
                </a:solidFill>
              </a:rPr>
              <a:t>ë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1799434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4D855F9-EF70-F5B2-3414-66144EF54E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0720"/>
            <a:ext cx="11984738" cy="66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94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3613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182</Words>
  <Application>Microsoft Office PowerPoint</Application>
  <PresentationFormat>Breedbeeld</PresentationFormat>
  <Paragraphs>126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Bezig en eerlijk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Bezig en eerlijk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Trema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Trema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10</cp:revision>
  <dcterms:created xsi:type="dcterms:W3CDTF">2015-08-26T13:30:34Z</dcterms:created>
  <dcterms:modified xsi:type="dcterms:W3CDTF">2022-07-27T13:11:15Z</dcterms:modified>
</cp:coreProperties>
</file>