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302" r:id="rId9"/>
    <p:sldId id="303" r:id="rId10"/>
    <p:sldId id="264" r:id="rId11"/>
    <p:sldId id="316" r:id="rId12"/>
    <p:sldId id="266" r:id="rId13"/>
    <p:sldId id="267" r:id="rId14"/>
    <p:sldId id="268" r:id="rId15"/>
    <p:sldId id="269" r:id="rId16"/>
    <p:sldId id="299" r:id="rId17"/>
    <p:sldId id="304" r:id="rId18"/>
    <p:sldId id="305" r:id="rId19"/>
    <p:sldId id="270" r:id="rId20"/>
    <p:sldId id="315" r:id="rId21"/>
    <p:sldId id="272" r:id="rId22"/>
    <p:sldId id="273" r:id="rId23"/>
    <p:sldId id="274" r:id="rId24"/>
    <p:sldId id="275" r:id="rId25"/>
    <p:sldId id="276" r:id="rId26"/>
    <p:sldId id="306" r:id="rId27"/>
    <p:sldId id="307" r:id="rId28"/>
    <p:sldId id="277" r:id="rId29"/>
    <p:sldId id="300" r:id="rId30"/>
    <p:sldId id="279" r:id="rId31"/>
    <p:sldId id="280" r:id="rId32"/>
    <p:sldId id="281" r:id="rId33"/>
    <p:sldId id="282" r:id="rId34"/>
    <p:sldId id="283" r:id="rId35"/>
    <p:sldId id="308" r:id="rId36"/>
    <p:sldId id="309" r:id="rId37"/>
    <p:sldId id="284" r:id="rId38"/>
    <p:sldId id="314" r:id="rId39"/>
    <p:sldId id="286" r:id="rId40"/>
    <p:sldId id="287" r:id="rId41"/>
    <p:sldId id="288" r:id="rId42"/>
    <p:sldId id="289" r:id="rId43"/>
    <p:sldId id="290" r:id="rId44"/>
    <p:sldId id="310" r:id="rId45"/>
    <p:sldId id="311" r:id="rId46"/>
    <p:sldId id="291" r:id="rId47"/>
    <p:sldId id="301" r:id="rId48"/>
    <p:sldId id="293" r:id="rId49"/>
    <p:sldId id="294" r:id="rId50"/>
    <p:sldId id="295" r:id="rId51"/>
    <p:sldId id="296" r:id="rId52"/>
    <p:sldId id="297" r:id="rId53"/>
    <p:sldId id="312" r:id="rId54"/>
    <p:sldId id="313" r:id="rId55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069" autoAdjust="0"/>
    <p:restoredTop sz="94660"/>
  </p:normalViewPr>
  <p:slideViewPr>
    <p:cSldViewPr snapToGrid="0">
      <p:cViewPr varScale="1">
        <p:scale>
          <a:sx n="79" d="100"/>
          <a:sy n="79" d="100"/>
        </p:scale>
        <p:origin x="91" y="44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1074E-9DAA-444D-9595-9C7F01FA5587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C9F9A-F98D-420C-9E4C-175A468EBCD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88570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1074E-9DAA-444D-9595-9C7F01FA5587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C9F9A-F98D-420C-9E4C-175A468EBCD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29420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1074E-9DAA-444D-9595-9C7F01FA5587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C9F9A-F98D-420C-9E4C-175A468EBCD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493458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1074E-9DAA-444D-9595-9C7F01FA5587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C9F9A-F98D-420C-9E4C-175A468EBCD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382628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1074E-9DAA-444D-9595-9C7F01FA5587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C9F9A-F98D-420C-9E4C-175A468EBCD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535872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1074E-9DAA-444D-9595-9C7F01FA5587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C9F9A-F98D-420C-9E4C-175A468EBCD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209161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1074E-9DAA-444D-9595-9C7F01FA5587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C9F9A-F98D-420C-9E4C-175A468EBCD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02983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1074E-9DAA-444D-9595-9C7F01FA5587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C9F9A-F98D-420C-9E4C-175A468EBCD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988399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1074E-9DAA-444D-9595-9C7F01FA5587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C9F9A-F98D-420C-9E4C-175A468EBCD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160149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1074E-9DAA-444D-9595-9C7F01FA5587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C9F9A-F98D-420C-9E4C-175A468EBCD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834756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1074E-9DAA-444D-9595-9C7F01FA5587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C9F9A-F98D-420C-9E4C-175A468EBCD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17364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41074E-9DAA-444D-9595-9C7F01FA5587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FC9F9A-F98D-420C-9E4C-175A468EBCD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331562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3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7 dag 1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953" y="3066169"/>
            <a:ext cx="3560044" cy="3354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98401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108246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Ringwoord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387549" y="2049554"/>
            <a:ext cx="5416902" cy="1913354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Ringwoord. Net als ping </a:t>
            </a:r>
            <a:r>
              <a:rPr lang="nl-NL" sz="3200" dirty="0" err="1"/>
              <a:t>pong</a:t>
            </a: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4F2F9623-4394-67FB-8B37-18677B58BF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5264" y="3281744"/>
            <a:ext cx="2284895" cy="22848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37412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aanwijzing</a:t>
            </a:r>
          </a:p>
        </p:txBody>
      </p:sp>
    </p:spTree>
    <p:extLst>
      <p:ext uri="{BB962C8B-B14F-4D97-AF65-F5344CB8AC3E}">
        <p14:creationId xmlns:p14="http://schemas.microsoft.com/office/powerpoint/2010/main" val="30335215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verandering</a:t>
            </a:r>
          </a:p>
        </p:txBody>
      </p:sp>
    </p:spTree>
    <p:extLst>
      <p:ext uri="{BB962C8B-B14F-4D97-AF65-F5344CB8AC3E}">
        <p14:creationId xmlns:p14="http://schemas.microsoft.com/office/powerpoint/2010/main" val="34500614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vereniging</a:t>
            </a:r>
          </a:p>
        </p:txBody>
      </p:sp>
    </p:spTree>
    <p:extLst>
      <p:ext uri="{BB962C8B-B14F-4D97-AF65-F5344CB8AC3E}">
        <p14:creationId xmlns:p14="http://schemas.microsoft.com/office/powerpoint/2010/main" val="35375614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verbazing</a:t>
            </a:r>
          </a:p>
        </p:txBody>
      </p:sp>
    </p:spTree>
    <p:extLst>
      <p:ext uri="{BB962C8B-B14F-4D97-AF65-F5344CB8AC3E}">
        <p14:creationId xmlns:p14="http://schemas.microsoft.com/office/powerpoint/2010/main" val="35210683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vergadering</a:t>
            </a:r>
          </a:p>
        </p:txBody>
      </p:sp>
    </p:spTree>
    <p:extLst>
      <p:ext uri="{BB962C8B-B14F-4D97-AF65-F5344CB8AC3E}">
        <p14:creationId xmlns:p14="http://schemas.microsoft.com/office/powerpoint/2010/main" val="9214061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AC2E89ED-E313-46DB-92BC-2566AB45AF0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187" y="-747035"/>
            <a:ext cx="11273258" cy="6297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63868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7960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3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7 dag 2</a:t>
            </a:r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1949" y="3074983"/>
            <a:ext cx="2752102" cy="3499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83315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108246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Ringwoord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1459148" y="1385577"/>
            <a:ext cx="9731585" cy="1615406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r>
              <a:rPr lang="nl-NL" sz="3200" dirty="0"/>
              <a:t>Ringwoord. Net als ping </a:t>
            </a:r>
            <a:r>
              <a:rPr lang="nl-NL" sz="3200" dirty="0" err="1"/>
              <a:t>pong</a:t>
            </a:r>
            <a:r>
              <a:rPr lang="nl-NL" sz="3200" dirty="0"/>
              <a:t>. </a:t>
            </a:r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50F8500A-27BC-93FA-36DE-C39B9688EA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5264" y="3281744"/>
            <a:ext cx="2284895" cy="22848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85600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verbeelding</a:t>
            </a:r>
          </a:p>
        </p:txBody>
      </p:sp>
    </p:spTree>
    <p:extLst>
      <p:ext uri="{BB962C8B-B14F-4D97-AF65-F5344CB8AC3E}">
        <p14:creationId xmlns:p14="http://schemas.microsoft.com/office/powerpoint/2010/main" val="41029672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vergelijking</a:t>
            </a:r>
          </a:p>
        </p:txBody>
      </p:sp>
    </p:spTree>
    <p:extLst>
      <p:ext uri="{BB962C8B-B14F-4D97-AF65-F5344CB8AC3E}">
        <p14:creationId xmlns:p14="http://schemas.microsoft.com/office/powerpoint/2010/main" val="42694634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verbetering</a:t>
            </a:r>
          </a:p>
        </p:txBody>
      </p:sp>
    </p:spTree>
    <p:extLst>
      <p:ext uri="{BB962C8B-B14F-4D97-AF65-F5344CB8AC3E}">
        <p14:creationId xmlns:p14="http://schemas.microsoft.com/office/powerpoint/2010/main" val="27874470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vergunning</a:t>
            </a:r>
          </a:p>
        </p:txBody>
      </p:sp>
    </p:spTree>
    <p:extLst>
      <p:ext uri="{BB962C8B-B14F-4D97-AF65-F5344CB8AC3E}">
        <p14:creationId xmlns:p14="http://schemas.microsoft.com/office/powerpoint/2010/main" val="17189706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wijziging</a:t>
            </a:r>
          </a:p>
        </p:txBody>
      </p:sp>
    </p:spTree>
    <p:extLst>
      <p:ext uri="{BB962C8B-B14F-4D97-AF65-F5344CB8AC3E}">
        <p14:creationId xmlns:p14="http://schemas.microsoft.com/office/powerpoint/2010/main" val="22991953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AC2E89ED-E313-46DB-92BC-2566AB45AF0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106" y="-606346"/>
            <a:ext cx="11273258" cy="6297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638680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79603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3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8 dag 1</a:t>
            </a:r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5526" y="1824528"/>
            <a:ext cx="4943338" cy="4690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420143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184631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 err="1">
                <a:latin typeface="Calibri" panose="020F0502020204030204" pitchFamily="34" charset="0"/>
              </a:rPr>
              <a:t>Centwoord</a:t>
            </a:r>
            <a:endParaRPr lang="nl-NL" sz="9600" b="1" dirty="0">
              <a:latin typeface="Calibri" panose="020F050202020403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Je hoort de s maar schrijft de c.</a:t>
            </a:r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4" name="Afbeelding 3" descr="centwoorden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566" y="3243869"/>
            <a:ext cx="2448008" cy="2448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68697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centrale</a:t>
            </a:r>
          </a:p>
        </p:txBody>
      </p:sp>
    </p:spTree>
    <p:extLst>
      <p:ext uri="{BB962C8B-B14F-4D97-AF65-F5344CB8AC3E}">
        <p14:creationId xmlns:p14="http://schemas.microsoft.com/office/powerpoint/2010/main" val="404123187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citroen</a:t>
            </a:r>
          </a:p>
        </p:txBody>
      </p:sp>
    </p:spTree>
    <p:extLst>
      <p:ext uri="{BB962C8B-B14F-4D97-AF65-F5344CB8AC3E}">
        <p14:creationId xmlns:p14="http://schemas.microsoft.com/office/powerpoint/2010/main" val="149883360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concert</a:t>
            </a:r>
          </a:p>
        </p:txBody>
      </p:sp>
    </p:spTree>
    <p:extLst>
      <p:ext uri="{BB962C8B-B14F-4D97-AF65-F5344CB8AC3E}">
        <p14:creationId xmlns:p14="http://schemas.microsoft.com/office/powerpoint/2010/main" val="399918132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procent</a:t>
            </a:r>
          </a:p>
        </p:txBody>
      </p:sp>
    </p:spTree>
    <p:extLst>
      <p:ext uri="{BB962C8B-B14F-4D97-AF65-F5344CB8AC3E}">
        <p14:creationId xmlns:p14="http://schemas.microsoft.com/office/powerpoint/2010/main" val="13293391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cel</a:t>
            </a:r>
          </a:p>
        </p:txBody>
      </p:sp>
    </p:spTree>
    <p:extLst>
      <p:ext uri="{BB962C8B-B14F-4D97-AF65-F5344CB8AC3E}">
        <p14:creationId xmlns:p14="http://schemas.microsoft.com/office/powerpoint/2010/main" val="67369621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>
            <a:extLst>
              <a:ext uri="{FF2B5EF4-FFF2-40B4-BE49-F238E27FC236}">
                <a16:creationId xmlns:a16="http://schemas.microsoft.com/office/drawing/2014/main" id="{1A04F376-70E6-399A-82B1-5C0D9F9CF8A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106" y="-606346"/>
            <a:ext cx="11273258" cy="6297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638680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79603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3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8 dag 2</a:t>
            </a:r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2063324"/>
            <a:ext cx="3533813" cy="4493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672696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184631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 err="1">
                <a:latin typeface="Calibri" panose="020F0502020204030204" pitchFamily="34" charset="0"/>
              </a:rPr>
              <a:t>Centwoord</a:t>
            </a:r>
            <a:endParaRPr lang="nl-NL" sz="9600" b="1" dirty="0">
              <a:latin typeface="Calibri" panose="020F050202020403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Je hoort de s maar schrijft de c.</a:t>
            </a:r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4" name="Afbeelding 3" descr="centwoorden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566" y="3243869"/>
            <a:ext cx="2448008" cy="2448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404283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principe</a:t>
            </a:r>
          </a:p>
        </p:txBody>
      </p:sp>
    </p:spTree>
    <p:extLst>
      <p:ext uri="{BB962C8B-B14F-4D97-AF65-F5344CB8AC3E}">
        <p14:creationId xmlns:p14="http://schemas.microsoft.com/office/powerpoint/2010/main" val="154675151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procedure</a:t>
            </a:r>
          </a:p>
        </p:txBody>
      </p:sp>
    </p:spTree>
    <p:extLst>
      <p:ext uri="{BB962C8B-B14F-4D97-AF65-F5344CB8AC3E}">
        <p14:creationId xmlns:p14="http://schemas.microsoft.com/office/powerpoint/2010/main" val="194338990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provinciaal</a:t>
            </a:r>
          </a:p>
        </p:txBody>
      </p:sp>
    </p:spTree>
    <p:extLst>
      <p:ext uri="{BB962C8B-B14F-4D97-AF65-F5344CB8AC3E}">
        <p14:creationId xmlns:p14="http://schemas.microsoft.com/office/powerpoint/2010/main" val="317180428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recent</a:t>
            </a:r>
          </a:p>
        </p:txBody>
      </p:sp>
    </p:spTree>
    <p:extLst>
      <p:ext uri="{BB962C8B-B14F-4D97-AF65-F5344CB8AC3E}">
        <p14:creationId xmlns:p14="http://schemas.microsoft.com/office/powerpoint/2010/main" val="71416428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specifiek</a:t>
            </a:r>
          </a:p>
        </p:txBody>
      </p:sp>
    </p:spTree>
    <p:extLst>
      <p:ext uri="{BB962C8B-B14F-4D97-AF65-F5344CB8AC3E}">
        <p14:creationId xmlns:p14="http://schemas.microsoft.com/office/powerpoint/2010/main" val="301293552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8C7A8384-F21A-A731-09A7-C4F2FBDD0AD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106" y="-606346"/>
            <a:ext cx="11273258" cy="6297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638680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79603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3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9 dag 1</a:t>
            </a:r>
          </a:p>
        </p:txBody>
      </p:sp>
      <p:pic>
        <p:nvPicPr>
          <p:cNvPr id="9" name="Afbeelding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2670089"/>
            <a:ext cx="2606524" cy="3729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820338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203727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Militairwoord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956817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Je hoort /er/, maar je schrijft –air.</a:t>
            </a:r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4" name="Afbeelding 3" descr="militair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5074" y="3062442"/>
            <a:ext cx="2661852" cy="2661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46845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militair</a:t>
            </a:r>
          </a:p>
        </p:txBody>
      </p:sp>
    </p:spTree>
    <p:extLst>
      <p:ext uri="{BB962C8B-B14F-4D97-AF65-F5344CB8AC3E}">
        <p14:creationId xmlns:p14="http://schemas.microsoft.com/office/powerpoint/2010/main" val="107810635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autoritair</a:t>
            </a:r>
          </a:p>
        </p:txBody>
      </p:sp>
    </p:spTree>
    <p:extLst>
      <p:ext uri="{BB962C8B-B14F-4D97-AF65-F5344CB8AC3E}">
        <p14:creationId xmlns:p14="http://schemas.microsoft.com/office/powerpoint/2010/main" val="230985051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sanitair</a:t>
            </a:r>
          </a:p>
        </p:txBody>
      </p:sp>
    </p:spTree>
    <p:extLst>
      <p:ext uri="{BB962C8B-B14F-4D97-AF65-F5344CB8AC3E}">
        <p14:creationId xmlns:p14="http://schemas.microsoft.com/office/powerpoint/2010/main" val="294305077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primair</a:t>
            </a:r>
          </a:p>
        </p:txBody>
      </p:sp>
    </p:spTree>
    <p:extLst>
      <p:ext uri="{BB962C8B-B14F-4D97-AF65-F5344CB8AC3E}">
        <p14:creationId xmlns:p14="http://schemas.microsoft.com/office/powerpoint/2010/main" val="96684168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populair</a:t>
            </a:r>
          </a:p>
        </p:txBody>
      </p:sp>
    </p:spTree>
    <p:extLst>
      <p:ext uri="{BB962C8B-B14F-4D97-AF65-F5344CB8AC3E}">
        <p14:creationId xmlns:p14="http://schemas.microsoft.com/office/powerpoint/2010/main" val="252706722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CC2A22CF-3A4D-A6E0-705A-F385C8776A1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106" y="-606346"/>
            <a:ext cx="11273258" cy="6297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638680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79603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3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6 dag 2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953" y="3066169"/>
            <a:ext cx="3560044" cy="3354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650237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203727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Militairwoord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956817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Je hoort /er/, maar je schrijft –air.</a:t>
            </a:r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4" name="Afbeelding 3" descr="militair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5074" y="3062442"/>
            <a:ext cx="2661852" cy="2661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07055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miljonair</a:t>
            </a:r>
          </a:p>
        </p:txBody>
      </p:sp>
    </p:spTree>
    <p:extLst>
      <p:ext uri="{BB962C8B-B14F-4D97-AF65-F5344CB8AC3E}">
        <p14:creationId xmlns:p14="http://schemas.microsoft.com/office/powerpoint/2010/main" val="350066016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miljardair</a:t>
            </a:r>
          </a:p>
        </p:txBody>
      </p:sp>
    </p:spTree>
    <p:extLst>
      <p:ext uri="{BB962C8B-B14F-4D97-AF65-F5344CB8AC3E}">
        <p14:creationId xmlns:p14="http://schemas.microsoft.com/office/powerpoint/2010/main" val="163051016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solidair</a:t>
            </a:r>
          </a:p>
        </p:txBody>
      </p:sp>
    </p:spTree>
    <p:extLst>
      <p:ext uri="{BB962C8B-B14F-4D97-AF65-F5344CB8AC3E}">
        <p14:creationId xmlns:p14="http://schemas.microsoft.com/office/powerpoint/2010/main" val="384470549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spectaculair</a:t>
            </a:r>
          </a:p>
        </p:txBody>
      </p:sp>
    </p:spTree>
    <p:extLst>
      <p:ext uri="{BB962C8B-B14F-4D97-AF65-F5344CB8AC3E}">
        <p14:creationId xmlns:p14="http://schemas.microsoft.com/office/powerpoint/2010/main" val="82680095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meubilair</a:t>
            </a:r>
          </a:p>
        </p:txBody>
      </p:sp>
    </p:spTree>
    <p:extLst>
      <p:ext uri="{BB962C8B-B14F-4D97-AF65-F5344CB8AC3E}">
        <p14:creationId xmlns:p14="http://schemas.microsoft.com/office/powerpoint/2010/main" val="217994343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D787FBCD-848E-1E9A-2120-92CD36E3ACC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106" y="-606346"/>
            <a:ext cx="11273258" cy="6297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638680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796039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Blok 2</Template>
  <TotalTime>30</TotalTime>
  <Words>125</Words>
  <Application>Microsoft Office PowerPoint</Application>
  <PresentationFormat>Breedbeeld</PresentationFormat>
  <Paragraphs>126</Paragraphs>
  <Slides>54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54</vt:i4>
      </vt:variant>
    </vt:vector>
  </HeadingPairs>
  <TitlesOfParts>
    <vt:vector size="58" baseType="lpstr">
      <vt:lpstr>Arial</vt:lpstr>
      <vt:lpstr>Calibri</vt:lpstr>
      <vt:lpstr>Calibri Light</vt:lpstr>
      <vt:lpstr>Kantoorthema</vt:lpstr>
      <vt:lpstr>PowerPoint-presentatie</vt:lpstr>
      <vt:lpstr>Ringwoord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Ringwoord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Centwoord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Centwoord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Militairwoord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Militairwoord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Sophie Kroezen</dc:creator>
  <cp:lastModifiedBy>Michelle Nijhof</cp:lastModifiedBy>
  <cp:revision>10</cp:revision>
  <dcterms:created xsi:type="dcterms:W3CDTF">2015-08-26T13:32:02Z</dcterms:created>
  <dcterms:modified xsi:type="dcterms:W3CDTF">2022-07-27T12:51:16Z</dcterms:modified>
</cp:coreProperties>
</file>