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4" r:id="rId3"/>
    <p:sldId id="259" r:id="rId4"/>
    <p:sldId id="260" r:id="rId5"/>
    <p:sldId id="261" r:id="rId6"/>
    <p:sldId id="262" r:id="rId7"/>
    <p:sldId id="263" r:id="rId8"/>
    <p:sldId id="302" r:id="rId9"/>
    <p:sldId id="303" r:id="rId10"/>
    <p:sldId id="264" r:id="rId11"/>
    <p:sldId id="320" r:id="rId12"/>
    <p:sldId id="266" r:id="rId13"/>
    <p:sldId id="267" r:id="rId14"/>
    <p:sldId id="268" r:id="rId15"/>
    <p:sldId id="269" r:id="rId16"/>
    <p:sldId id="299" r:id="rId17"/>
    <p:sldId id="304" r:id="rId18"/>
    <p:sldId id="305" r:id="rId19"/>
    <p:sldId id="270" r:id="rId20"/>
    <p:sldId id="316" r:id="rId21"/>
    <p:sldId id="272" r:id="rId22"/>
    <p:sldId id="273" r:id="rId23"/>
    <p:sldId id="274" r:id="rId24"/>
    <p:sldId id="275" r:id="rId25"/>
    <p:sldId id="276" r:id="rId26"/>
    <p:sldId id="306" r:id="rId27"/>
    <p:sldId id="307" r:id="rId28"/>
    <p:sldId id="277" r:id="rId29"/>
    <p:sldId id="317" r:id="rId30"/>
    <p:sldId id="279" r:id="rId31"/>
    <p:sldId id="280" r:id="rId32"/>
    <p:sldId id="281" r:id="rId33"/>
    <p:sldId id="282" r:id="rId34"/>
    <p:sldId id="283" r:id="rId35"/>
    <p:sldId id="308" r:id="rId36"/>
    <p:sldId id="309" r:id="rId37"/>
    <p:sldId id="284" r:id="rId38"/>
    <p:sldId id="318" r:id="rId39"/>
    <p:sldId id="286" r:id="rId40"/>
    <p:sldId id="287" r:id="rId41"/>
    <p:sldId id="288" r:id="rId42"/>
    <p:sldId id="289" r:id="rId43"/>
    <p:sldId id="290" r:id="rId44"/>
    <p:sldId id="310" r:id="rId45"/>
    <p:sldId id="311" r:id="rId46"/>
    <p:sldId id="291" r:id="rId47"/>
    <p:sldId id="319" r:id="rId48"/>
    <p:sldId id="293" r:id="rId49"/>
    <p:sldId id="294" r:id="rId50"/>
    <p:sldId id="295" r:id="rId51"/>
    <p:sldId id="296" r:id="rId52"/>
    <p:sldId id="297" r:id="rId53"/>
    <p:sldId id="312" r:id="rId54"/>
    <p:sldId id="313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82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600" dirty="0"/>
              <a:t>Ringwoord. Net als ping </a:t>
            </a:r>
            <a:r>
              <a:rPr lang="nl-NL" sz="3600" dirty="0" err="1"/>
              <a:t>pong</a:t>
            </a:r>
            <a:r>
              <a:rPr lang="nl-NL" sz="36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F4C8E39-B30F-E5BC-E89B-C409F2D2A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008" y="3112488"/>
            <a:ext cx="2949984" cy="29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21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oprichting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verdeling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uitbreiding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neiging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opleiding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A2AE2-DFD0-EA27-6CF8-094E8C66A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" y="-1025331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245" y="1979927"/>
            <a:ext cx="3664986" cy="46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82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600" dirty="0"/>
              <a:t>Ringwoord. Net als ping </a:t>
            </a:r>
            <a:r>
              <a:rPr lang="nl-NL" sz="3600" dirty="0" err="1"/>
              <a:t>pong</a:t>
            </a:r>
            <a:r>
              <a:rPr lang="nl-NL" sz="36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F4C8E39-B30F-E5BC-E89B-C409F2D2A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008" y="3112488"/>
            <a:ext cx="2949984" cy="29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59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benoeming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vordering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tegenstelling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voldoening</a:t>
            </a:r>
          </a:p>
        </p:txBody>
      </p:sp>
    </p:spTree>
    <p:extLst>
      <p:ext uri="{BB962C8B-B14F-4D97-AF65-F5344CB8AC3E}">
        <p14:creationId xmlns:p14="http://schemas.microsoft.com/office/powerpoint/2010/main" val="2299195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CD78354-1F7E-2010-AA52-813DF3B6CB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" y="-1025331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26" y="1824528"/>
            <a:ext cx="4943338" cy="469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846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66" y="3243869"/>
            <a:ext cx="2448008" cy="24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84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elektriciteit</a:t>
            </a:r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publiciteit</a:t>
            </a:r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circusterrein</a:t>
            </a:r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accent</a:t>
            </a:r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hoofdaccent</a:t>
            </a:r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0369B42-4948-6A79-F943-132C5B0B2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" y="-1025331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63324"/>
            <a:ext cx="3533813" cy="449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846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66" y="3243869"/>
            <a:ext cx="2448008" cy="24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84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cyclus</a:t>
            </a:r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concentratie</a:t>
            </a:r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circuit</a:t>
            </a:r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lucifer</a:t>
            </a:r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cijfer</a:t>
            </a:r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3CF556-0759-4506-7EBB-1C488B1653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1808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70089"/>
            <a:ext cx="2606524" cy="37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037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Militairwoord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681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/er/, maar je schrijft –air.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milita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74" y="3062442"/>
            <a:ext cx="2661852" cy="26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13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revolutionair</a:t>
            </a:r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culinair</a:t>
            </a:r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parlementair</a:t>
            </a:r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universitair</a:t>
            </a:r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meubilair</a:t>
            </a:r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9A2ADAA-8C2C-1C52-DC84-7049A51C5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2815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2037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Militairwoord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5681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/er/, maar je schrijft –air.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milita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74" y="3062442"/>
            <a:ext cx="2661852" cy="26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132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flair</a:t>
            </a:r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beroepsmilitair</a:t>
            </a:r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multimiljonair</a:t>
            </a:r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nucleair</a:t>
            </a:r>
          </a:p>
        </p:txBody>
      </p:sp>
    </p:spTree>
    <p:extLst>
      <p:ext uri="{BB962C8B-B14F-4D97-AF65-F5344CB8AC3E}">
        <p14:creationId xmlns:p14="http://schemas.microsoft.com/office/powerpoint/2010/main" val="2179943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B3C9420-EC6E-E3BE-6905-195B19B8BB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0467"/>
            <a:ext cx="11727226" cy="65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59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1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 2</Template>
  <TotalTime>22</TotalTime>
  <Words>126</Words>
  <Application>Microsoft Office PowerPoint</Application>
  <PresentationFormat>Breedbeeld</PresentationFormat>
  <Paragraphs>124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Militairwoord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Militairwoord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8</cp:revision>
  <dcterms:created xsi:type="dcterms:W3CDTF">2015-08-26T13:32:02Z</dcterms:created>
  <dcterms:modified xsi:type="dcterms:W3CDTF">2022-07-27T13:17:24Z</dcterms:modified>
</cp:coreProperties>
</file>