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336" r:id="rId9"/>
    <p:sldId id="337" r:id="rId10"/>
    <p:sldId id="264" r:id="rId11"/>
    <p:sldId id="351" r:id="rId12"/>
    <p:sldId id="266" r:id="rId13"/>
    <p:sldId id="267" r:id="rId14"/>
    <p:sldId id="268" r:id="rId15"/>
    <p:sldId id="298" r:id="rId16"/>
    <p:sldId id="269" r:id="rId17"/>
    <p:sldId id="338" r:id="rId18"/>
    <p:sldId id="339" r:id="rId19"/>
    <p:sldId id="328" r:id="rId20"/>
    <p:sldId id="350" r:id="rId21"/>
    <p:sldId id="330" r:id="rId22"/>
    <p:sldId id="331" r:id="rId23"/>
    <p:sldId id="332" r:id="rId24"/>
    <p:sldId id="333" r:id="rId25"/>
    <p:sldId id="334" r:id="rId26"/>
    <p:sldId id="340" r:id="rId27"/>
    <p:sldId id="341" r:id="rId28"/>
    <p:sldId id="300" r:id="rId29"/>
    <p:sldId id="301" r:id="rId30"/>
    <p:sldId id="302" r:id="rId31"/>
    <p:sldId id="303" r:id="rId32"/>
    <p:sldId id="304" r:id="rId33"/>
    <p:sldId id="305" r:id="rId34"/>
    <p:sldId id="306" r:id="rId35"/>
    <p:sldId id="342" r:id="rId36"/>
    <p:sldId id="343" r:id="rId37"/>
    <p:sldId id="314" r:id="rId38"/>
    <p:sldId id="349" r:id="rId39"/>
    <p:sldId id="316" r:id="rId40"/>
    <p:sldId id="317" r:id="rId41"/>
    <p:sldId id="318" r:id="rId42"/>
    <p:sldId id="319" r:id="rId43"/>
    <p:sldId id="320" r:id="rId44"/>
    <p:sldId id="344" r:id="rId45"/>
    <p:sldId id="345" r:id="rId46"/>
    <p:sldId id="321" r:id="rId47"/>
    <p:sldId id="348" r:id="rId48"/>
    <p:sldId id="323" r:id="rId49"/>
    <p:sldId id="324" r:id="rId50"/>
    <p:sldId id="325" r:id="rId51"/>
    <p:sldId id="326" r:id="rId52"/>
    <p:sldId id="327" r:id="rId53"/>
    <p:sldId id="346" r:id="rId54"/>
    <p:sldId id="347" r:id="rId5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17" autoAdjust="0"/>
    <p:restoredTop sz="94660"/>
  </p:normalViewPr>
  <p:slideViewPr>
    <p:cSldViewPr snapToGrid="0">
      <p:cViewPr varScale="1">
        <p:scale>
          <a:sx n="80" d="100"/>
          <a:sy n="80" d="100"/>
        </p:scale>
        <p:origin x="62" y="76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857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942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9345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8262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3587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0916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29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8839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6014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3475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736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1074E-9DAA-444D-9595-9C7F01FA5587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C9F9A-F98D-420C-9E4C-175A468EBC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315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10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840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76604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Hondwoord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Ik hoor een t. Ik maak het woord langer en weet dan of ik een d of een t moet schrijven.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437" y="3390477"/>
            <a:ext cx="3171190" cy="30441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3741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afgrond</a:t>
            </a:r>
          </a:p>
        </p:txBody>
      </p:sp>
    </p:spTree>
    <p:extLst>
      <p:ext uri="{BB962C8B-B14F-4D97-AF65-F5344CB8AC3E}">
        <p14:creationId xmlns:p14="http://schemas.microsoft.com/office/powerpoint/2010/main" val="3033521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oplaadpunt</a:t>
            </a:r>
          </a:p>
        </p:txBody>
      </p:sp>
    </p:spTree>
    <p:extLst>
      <p:ext uri="{BB962C8B-B14F-4D97-AF65-F5344CB8AC3E}">
        <p14:creationId xmlns:p14="http://schemas.microsoft.com/office/powerpoint/2010/main" val="3450061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opvoedtechniek</a:t>
            </a:r>
          </a:p>
        </p:txBody>
      </p:sp>
    </p:spTree>
    <p:extLst>
      <p:ext uri="{BB962C8B-B14F-4D97-AF65-F5344CB8AC3E}">
        <p14:creationId xmlns:p14="http://schemas.microsoft.com/office/powerpoint/2010/main" val="3537561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vindplaats</a:t>
            </a:r>
          </a:p>
        </p:txBody>
      </p:sp>
    </p:spTree>
    <p:extLst>
      <p:ext uri="{BB962C8B-B14F-4D97-AF65-F5344CB8AC3E}">
        <p14:creationId xmlns:p14="http://schemas.microsoft.com/office/powerpoint/2010/main" val="3521068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jeugdwoordenboek</a:t>
            </a:r>
          </a:p>
        </p:txBody>
      </p:sp>
    </p:spTree>
    <p:extLst>
      <p:ext uri="{BB962C8B-B14F-4D97-AF65-F5344CB8AC3E}">
        <p14:creationId xmlns:p14="http://schemas.microsoft.com/office/powerpoint/2010/main" val="921406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C2E89ED-E313-46DB-92BC-2566AB45AF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-1281246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5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031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10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133" y="2316163"/>
            <a:ext cx="4413887" cy="418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31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76604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Hondwoord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Ik hoor een t. Ik maak het woord langer en weet dan of ik een d of een t moet schrijven.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437" y="3390477"/>
            <a:ext cx="3171190" cy="30441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8653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eeuwigheid</a:t>
            </a:r>
          </a:p>
        </p:txBody>
      </p:sp>
    </p:spTree>
    <p:extLst>
      <p:ext uri="{BB962C8B-B14F-4D97-AF65-F5344CB8AC3E}">
        <p14:creationId xmlns:p14="http://schemas.microsoft.com/office/powerpoint/2010/main" val="4102967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kleinigheid</a:t>
            </a:r>
          </a:p>
        </p:txBody>
      </p:sp>
    </p:spTree>
    <p:extLst>
      <p:ext uri="{BB962C8B-B14F-4D97-AF65-F5344CB8AC3E}">
        <p14:creationId xmlns:p14="http://schemas.microsoft.com/office/powerpoint/2010/main" val="4269463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universiteit</a:t>
            </a:r>
          </a:p>
        </p:txBody>
      </p:sp>
    </p:spTree>
    <p:extLst>
      <p:ext uri="{BB962C8B-B14F-4D97-AF65-F5344CB8AC3E}">
        <p14:creationId xmlns:p14="http://schemas.microsoft.com/office/powerpoint/2010/main" val="2787447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verantwoordelijkheid</a:t>
            </a:r>
          </a:p>
        </p:txBody>
      </p:sp>
    </p:spTree>
    <p:extLst>
      <p:ext uri="{BB962C8B-B14F-4D97-AF65-F5344CB8AC3E}">
        <p14:creationId xmlns:p14="http://schemas.microsoft.com/office/powerpoint/2010/main" val="3607675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diversiteit</a:t>
            </a:r>
          </a:p>
        </p:txBody>
      </p:sp>
    </p:spTree>
    <p:extLst>
      <p:ext uri="{BB962C8B-B14F-4D97-AF65-F5344CB8AC3E}">
        <p14:creationId xmlns:p14="http://schemas.microsoft.com/office/powerpoint/2010/main" val="1718970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B3E34F57-4A9D-8294-344B-E99B0388D6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-1281246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5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0314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11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063324"/>
            <a:ext cx="3533813" cy="449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3075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0108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Chefwoord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</a:t>
            </a:r>
            <a:r>
              <a:rPr lang="nl-NL" sz="3200" dirty="0" err="1"/>
              <a:t>sj</a:t>
            </a:r>
            <a:r>
              <a:rPr lang="nl-NL" sz="3200" dirty="0"/>
              <a:t> maar je schrijft </a:t>
            </a:r>
            <a:r>
              <a:rPr lang="nl-NL" sz="3200" dirty="0" err="1"/>
              <a:t>ch</a:t>
            </a:r>
            <a:r>
              <a:rPr lang="nl-NL" sz="3200" dirty="0"/>
              <a:t>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chef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1" y="2891693"/>
            <a:ext cx="2790678" cy="279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3906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chips</a:t>
            </a:r>
          </a:p>
        </p:txBody>
      </p:sp>
    </p:spTree>
    <p:extLst>
      <p:ext uri="{BB962C8B-B14F-4D97-AF65-F5344CB8AC3E}">
        <p14:creationId xmlns:p14="http://schemas.microsoft.com/office/powerpoint/2010/main" val="3569346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brochure</a:t>
            </a:r>
          </a:p>
        </p:txBody>
      </p:sp>
    </p:spTree>
    <p:extLst>
      <p:ext uri="{BB962C8B-B14F-4D97-AF65-F5344CB8AC3E}">
        <p14:creationId xmlns:p14="http://schemas.microsoft.com/office/powerpoint/2010/main" val="37918080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chirurg</a:t>
            </a:r>
          </a:p>
        </p:txBody>
      </p:sp>
    </p:spTree>
    <p:extLst>
      <p:ext uri="{BB962C8B-B14F-4D97-AF65-F5344CB8AC3E}">
        <p14:creationId xmlns:p14="http://schemas.microsoft.com/office/powerpoint/2010/main" val="40145476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ketchup</a:t>
            </a:r>
          </a:p>
        </p:txBody>
      </p:sp>
    </p:spTree>
    <p:extLst>
      <p:ext uri="{BB962C8B-B14F-4D97-AF65-F5344CB8AC3E}">
        <p14:creationId xmlns:p14="http://schemas.microsoft.com/office/powerpoint/2010/main" val="40011495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machine</a:t>
            </a:r>
          </a:p>
        </p:txBody>
      </p:sp>
    </p:spTree>
    <p:extLst>
      <p:ext uri="{BB962C8B-B14F-4D97-AF65-F5344CB8AC3E}">
        <p14:creationId xmlns:p14="http://schemas.microsoft.com/office/powerpoint/2010/main" val="3376577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F7687425-6675-E668-06EF-531C449EEE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-1281246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58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0314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11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526" y="1824528"/>
            <a:ext cx="4943338" cy="469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3567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0108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Chefwoord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</a:t>
            </a:r>
            <a:r>
              <a:rPr lang="nl-NL" sz="3200" dirty="0" err="1"/>
              <a:t>sj</a:t>
            </a:r>
            <a:r>
              <a:rPr lang="nl-NL" sz="3200" dirty="0"/>
              <a:t> maar je schrijft </a:t>
            </a:r>
            <a:r>
              <a:rPr lang="nl-NL" sz="3200" dirty="0" err="1"/>
              <a:t>ch</a:t>
            </a:r>
            <a:r>
              <a:rPr lang="nl-NL" sz="3200" dirty="0"/>
              <a:t>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 descr="chef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1" y="2891693"/>
            <a:ext cx="2790678" cy="279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9592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chocola</a:t>
            </a:r>
          </a:p>
        </p:txBody>
      </p:sp>
    </p:spTree>
    <p:extLst>
      <p:ext uri="{BB962C8B-B14F-4D97-AF65-F5344CB8AC3E}">
        <p14:creationId xmlns:p14="http://schemas.microsoft.com/office/powerpoint/2010/main" val="30373750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capuchon</a:t>
            </a:r>
          </a:p>
        </p:txBody>
      </p:sp>
    </p:spTree>
    <p:extLst>
      <p:ext uri="{BB962C8B-B14F-4D97-AF65-F5344CB8AC3E}">
        <p14:creationId xmlns:p14="http://schemas.microsoft.com/office/powerpoint/2010/main" val="29522090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recherche</a:t>
            </a:r>
          </a:p>
        </p:txBody>
      </p:sp>
    </p:spTree>
    <p:extLst>
      <p:ext uri="{BB962C8B-B14F-4D97-AF65-F5344CB8AC3E}">
        <p14:creationId xmlns:p14="http://schemas.microsoft.com/office/powerpoint/2010/main" val="34261035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charme</a:t>
            </a:r>
          </a:p>
        </p:txBody>
      </p:sp>
    </p:spTree>
    <p:extLst>
      <p:ext uri="{BB962C8B-B14F-4D97-AF65-F5344CB8AC3E}">
        <p14:creationId xmlns:p14="http://schemas.microsoft.com/office/powerpoint/2010/main" val="3173057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charmeur</a:t>
            </a:r>
          </a:p>
        </p:txBody>
      </p:sp>
    </p:spTree>
    <p:extLst>
      <p:ext uri="{BB962C8B-B14F-4D97-AF65-F5344CB8AC3E}">
        <p14:creationId xmlns:p14="http://schemas.microsoft.com/office/powerpoint/2010/main" val="3871681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7DC0E32-CD69-3F58-5D86-ED955001DA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-1281246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58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0314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12 dag 1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670089"/>
            <a:ext cx="2606524" cy="372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886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13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Politiewoord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6196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</a:t>
            </a:r>
            <a:r>
              <a:rPr lang="nl-NL" sz="3200" dirty="0" err="1"/>
              <a:t>tsie</a:t>
            </a:r>
            <a:r>
              <a:rPr lang="nl-NL" sz="3200" dirty="0"/>
              <a:t> maar schrijft tie.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politie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120" y="2752245"/>
            <a:ext cx="2784900" cy="278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3494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directie</a:t>
            </a:r>
          </a:p>
        </p:txBody>
      </p:sp>
    </p:spTree>
    <p:extLst>
      <p:ext uri="{BB962C8B-B14F-4D97-AF65-F5344CB8AC3E}">
        <p14:creationId xmlns:p14="http://schemas.microsoft.com/office/powerpoint/2010/main" val="2224606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reactie</a:t>
            </a:r>
          </a:p>
        </p:txBody>
      </p:sp>
    </p:spTree>
    <p:extLst>
      <p:ext uri="{BB962C8B-B14F-4D97-AF65-F5344CB8AC3E}">
        <p14:creationId xmlns:p14="http://schemas.microsoft.com/office/powerpoint/2010/main" val="34911417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combinatie</a:t>
            </a:r>
          </a:p>
        </p:txBody>
      </p:sp>
    </p:spTree>
    <p:extLst>
      <p:ext uri="{BB962C8B-B14F-4D97-AF65-F5344CB8AC3E}">
        <p14:creationId xmlns:p14="http://schemas.microsoft.com/office/powerpoint/2010/main" val="28435039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organisatie</a:t>
            </a:r>
          </a:p>
        </p:txBody>
      </p:sp>
    </p:spTree>
    <p:extLst>
      <p:ext uri="{BB962C8B-B14F-4D97-AF65-F5344CB8AC3E}">
        <p14:creationId xmlns:p14="http://schemas.microsoft.com/office/powerpoint/2010/main" val="34958016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justitie</a:t>
            </a:r>
          </a:p>
        </p:txBody>
      </p:sp>
    </p:spTree>
    <p:extLst>
      <p:ext uri="{BB962C8B-B14F-4D97-AF65-F5344CB8AC3E}">
        <p14:creationId xmlns:p14="http://schemas.microsoft.com/office/powerpoint/2010/main" val="2267058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676522F-ECEC-B907-630E-A77032CCA9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-1281246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58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0314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12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0780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13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Politiewoord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6196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</a:t>
            </a:r>
            <a:r>
              <a:rPr lang="nl-NL" sz="3200" dirty="0" err="1"/>
              <a:t>tsie</a:t>
            </a:r>
            <a:r>
              <a:rPr lang="nl-NL" sz="3200" dirty="0"/>
              <a:t> maar schrijft tie.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politie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120" y="2752245"/>
            <a:ext cx="2784900" cy="278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3494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demonstratie</a:t>
            </a:r>
          </a:p>
        </p:txBody>
      </p:sp>
    </p:spTree>
    <p:extLst>
      <p:ext uri="{BB962C8B-B14F-4D97-AF65-F5344CB8AC3E}">
        <p14:creationId xmlns:p14="http://schemas.microsoft.com/office/powerpoint/2010/main" val="42468756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relatie</a:t>
            </a:r>
          </a:p>
        </p:txBody>
      </p:sp>
    </p:spTree>
    <p:extLst>
      <p:ext uri="{BB962C8B-B14F-4D97-AF65-F5344CB8AC3E}">
        <p14:creationId xmlns:p14="http://schemas.microsoft.com/office/powerpoint/2010/main" val="20995119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traditie</a:t>
            </a:r>
          </a:p>
        </p:txBody>
      </p:sp>
    </p:spTree>
    <p:extLst>
      <p:ext uri="{BB962C8B-B14F-4D97-AF65-F5344CB8AC3E}">
        <p14:creationId xmlns:p14="http://schemas.microsoft.com/office/powerpoint/2010/main" val="5217253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felicitatie</a:t>
            </a:r>
          </a:p>
        </p:txBody>
      </p:sp>
    </p:spTree>
    <p:extLst>
      <p:ext uri="{BB962C8B-B14F-4D97-AF65-F5344CB8AC3E}">
        <p14:creationId xmlns:p14="http://schemas.microsoft.com/office/powerpoint/2010/main" val="38678095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actie</a:t>
            </a:r>
          </a:p>
        </p:txBody>
      </p:sp>
    </p:spTree>
    <p:extLst>
      <p:ext uri="{BB962C8B-B14F-4D97-AF65-F5344CB8AC3E}">
        <p14:creationId xmlns:p14="http://schemas.microsoft.com/office/powerpoint/2010/main" val="26288009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522A69C-6059-B7B8-F963-AFE2F3BC76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-1281246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58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03140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Blok 2</Template>
  <TotalTime>21</TotalTime>
  <Words>172</Words>
  <Application>Microsoft Office PowerPoint</Application>
  <PresentationFormat>Breedbeeld</PresentationFormat>
  <Paragraphs>126</Paragraphs>
  <Slides>54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54</vt:i4>
      </vt:variant>
    </vt:vector>
  </HeadingPairs>
  <TitlesOfParts>
    <vt:vector size="58" baseType="lpstr">
      <vt:lpstr>Arial</vt:lpstr>
      <vt:lpstr>Calibri</vt:lpstr>
      <vt:lpstr>Calibri Light</vt:lpstr>
      <vt:lpstr>Kantoorthema</vt:lpstr>
      <vt:lpstr>PowerPoint-presentatie</vt:lpstr>
      <vt:lpstr>Hondwoord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Hondwoord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Chefwoord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Chefwoord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Politiewoord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Politiewoord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Michelle Nijhof</cp:lastModifiedBy>
  <cp:revision>9</cp:revision>
  <dcterms:created xsi:type="dcterms:W3CDTF">2015-08-26T13:44:06Z</dcterms:created>
  <dcterms:modified xsi:type="dcterms:W3CDTF">2022-07-27T11:58:13Z</dcterms:modified>
</cp:coreProperties>
</file>