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47" r:id="rId3"/>
    <p:sldId id="259" r:id="rId4"/>
    <p:sldId id="260" r:id="rId5"/>
    <p:sldId id="261" r:id="rId6"/>
    <p:sldId id="262" r:id="rId7"/>
    <p:sldId id="263" r:id="rId8"/>
    <p:sldId id="330" r:id="rId9"/>
    <p:sldId id="331" r:id="rId10"/>
    <p:sldId id="264" r:id="rId11"/>
    <p:sldId id="346" r:id="rId12"/>
    <p:sldId id="266" r:id="rId13"/>
    <p:sldId id="267" r:id="rId14"/>
    <p:sldId id="268" r:id="rId15"/>
    <p:sldId id="269" r:id="rId16"/>
    <p:sldId id="298" r:id="rId17"/>
    <p:sldId id="332" r:id="rId18"/>
    <p:sldId id="333" r:id="rId19"/>
    <p:sldId id="300" r:id="rId20"/>
    <p:sldId id="345" r:id="rId21"/>
    <p:sldId id="302" r:id="rId22"/>
    <p:sldId id="303" r:id="rId23"/>
    <p:sldId id="304" r:id="rId24"/>
    <p:sldId id="305" r:id="rId25"/>
    <p:sldId id="306" r:id="rId26"/>
    <p:sldId id="334" r:id="rId27"/>
    <p:sldId id="335" r:id="rId28"/>
    <p:sldId id="307" r:id="rId29"/>
    <p:sldId id="344" r:id="rId30"/>
    <p:sldId id="309" r:id="rId31"/>
    <p:sldId id="310" r:id="rId32"/>
    <p:sldId id="311" r:id="rId33"/>
    <p:sldId id="312" r:id="rId34"/>
    <p:sldId id="313" r:id="rId35"/>
    <p:sldId id="336" r:id="rId36"/>
    <p:sldId id="337" r:id="rId37"/>
    <p:sldId id="314" r:id="rId38"/>
    <p:sldId id="343" r:id="rId39"/>
    <p:sldId id="316" r:id="rId40"/>
    <p:sldId id="317" r:id="rId41"/>
    <p:sldId id="318" r:id="rId42"/>
    <p:sldId id="319" r:id="rId43"/>
    <p:sldId id="320" r:id="rId44"/>
    <p:sldId id="338" r:id="rId45"/>
    <p:sldId id="339" r:id="rId46"/>
    <p:sldId id="321" r:id="rId47"/>
    <p:sldId id="342" r:id="rId48"/>
    <p:sldId id="323" r:id="rId49"/>
    <p:sldId id="324" r:id="rId50"/>
    <p:sldId id="325" r:id="rId51"/>
    <p:sldId id="326" r:id="rId52"/>
    <p:sldId id="327" r:id="rId53"/>
    <p:sldId id="340" r:id="rId54"/>
    <p:sldId id="341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6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76604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437" y="3390477"/>
            <a:ext cx="3171190" cy="3044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362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lafaard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standaard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stommerd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valsaard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grijsaard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9978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8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27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76604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437" y="3390477"/>
            <a:ext cx="3171190" cy="3044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362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bangerd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spoedbestelling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vondst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slimmerd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uiteraard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161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82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27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531" y="1829242"/>
            <a:ext cx="4987605" cy="469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06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108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sj</a:t>
            </a:r>
            <a:r>
              <a:rPr lang="nl-NL" sz="3200" dirty="0"/>
              <a:t> maar je schrijft </a:t>
            </a:r>
            <a:r>
              <a:rPr lang="nl-NL" sz="3200" dirty="0" err="1"/>
              <a:t>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hef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1" y="2891693"/>
            <a:ext cx="2790678" cy="279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25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che</a:t>
            </a:r>
            <a:r>
              <a:rPr lang="nl-NL" sz="9600" b="1" dirty="0">
                <a:solidFill>
                  <a:srgbClr val="FF0000"/>
                </a:solidFill>
              </a:rPr>
              <a:t>q</a:t>
            </a:r>
            <a:r>
              <a:rPr lang="nl-NL" sz="9600" b="1" dirty="0"/>
              <a:t>ue</a:t>
            </a:r>
          </a:p>
        </p:txBody>
      </p:sp>
    </p:spTree>
    <p:extLst>
      <p:ext uri="{BB962C8B-B14F-4D97-AF65-F5344CB8AC3E}">
        <p14:creationId xmlns:p14="http://schemas.microsoft.com/office/powerpoint/2010/main" val="1014131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a</a:t>
            </a:r>
            <a:r>
              <a:rPr lang="nl-NL" sz="9600" b="1" dirty="0">
                <a:solidFill>
                  <a:srgbClr val="FF0000"/>
                </a:solidFill>
              </a:rPr>
              <a:t>ff</a:t>
            </a:r>
            <a:r>
              <a:rPr lang="nl-NL" sz="9600" b="1" dirty="0"/>
              <a:t>iche</a:t>
            </a:r>
          </a:p>
        </p:txBody>
      </p:sp>
    </p:spTree>
    <p:extLst>
      <p:ext uri="{BB962C8B-B14F-4D97-AF65-F5344CB8AC3E}">
        <p14:creationId xmlns:p14="http://schemas.microsoft.com/office/powerpoint/2010/main" val="2189176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rechercheur</a:t>
            </a:r>
          </a:p>
        </p:txBody>
      </p:sp>
    </p:spTree>
    <p:extLst>
      <p:ext uri="{BB962C8B-B14F-4D97-AF65-F5344CB8AC3E}">
        <p14:creationId xmlns:p14="http://schemas.microsoft.com/office/powerpoint/2010/main" val="777996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broche</a:t>
            </a:r>
          </a:p>
        </p:txBody>
      </p:sp>
    </p:spTree>
    <p:extLst>
      <p:ext uri="{BB962C8B-B14F-4D97-AF65-F5344CB8AC3E}">
        <p14:creationId xmlns:p14="http://schemas.microsoft.com/office/powerpoint/2010/main" val="3790407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machinaal</a:t>
            </a:r>
          </a:p>
        </p:txBody>
      </p:sp>
    </p:spTree>
    <p:extLst>
      <p:ext uri="{BB962C8B-B14F-4D97-AF65-F5344CB8AC3E}">
        <p14:creationId xmlns:p14="http://schemas.microsoft.com/office/powerpoint/2010/main" val="3083290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8344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82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27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63324"/>
            <a:ext cx="3533813" cy="449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50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108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sj</a:t>
            </a:r>
            <a:r>
              <a:rPr lang="nl-NL" sz="3200" dirty="0"/>
              <a:t> maar je schrijft </a:t>
            </a:r>
            <a:r>
              <a:rPr lang="nl-NL" sz="3200" dirty="0" err="1"/>
              <a:t>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hef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1" y="2891693"/>
            <a:ext cx="2790678" cy="279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25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fiche</a:t>
            </a:r>
          </a:p>
        </p:txBody>
      </p:sp>
    </p:spTree>
    <p:extLst>
      <p:ext uri="{BB962C8B-B14F-4D97-AF65-F5344CB8AC3E}">
        <p14:creationId xmlns:p14="http://schemas.microsoft.com/office/powerpoint/2010/main" val="3182335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hartchirurg</a:t>
            </a:r>
          </a:p>
        </p:txBody>
      </p:sp>
    </p:spTree>
    <p:extLst>
      <p:ext uri="{BB962C8B-B14F-4D97-AF65-F5344CB8AC3E}">
        <p14:creationId xmlns:p14="http://schemas.microsoft.com/office/powerpoint/2010/main" val="32741991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chocolaatje</a:t>
            </a:r>
          </a:p>
        </p:txBody>
      </p:sp>
    </p:spTree>
    <p:extLst>
      <p:ext uri="{BB962C8B-B14F-4D97-AF65-F5344CB8AC3E}">
        <p14:creationId xmlns:p14="http://schemas.microsoft.com/office/powerpoint/2010/main" val="3968718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charmeur</a:t>
            </a:r>
          </a:p>
        </p:txBody>
      </p:sp>
    </p:spTree>
    <p:extLst>
      <p:ext uri="{BB962C8B-B14F-4D97-AF65-F5344CB8AC3E}">
        <p14:creationId xmlns:p14="http://schemas.microsoft.com/office/powerpoint/2010/main" val="3800682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chef</a:t>
            </a:r>
            <a:r>
              <a:rPr lang="nl-NL" sz="9600" b="1" dirty="0">
                <a:solidFill>
                  <a:srgbClr val="FF0000"/>
                </a:solidFill>
              </a:rPr>
              <a:t>-</a:t>
            </a:r>
            <a:r>
              <a:rPr lang="nl-NL" sz="9600" b="1" dirty="0"/>
              <a:t>kok</a:t>
            </a:r>
          </a:p>
        </p:txBody>
      </p:sp>
    </p:spTree>
    <p:extLst>
      <p:ext uri="{BB962C8B-B14F-4D97-AF65-F5344CB8AC3E}">
        <p14:creationId xmlns:p14="http://schemas.microsoft.com/office/powerpoint/2010/main" val="1975713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9978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82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27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70089"/>
            <a:ext cx="2606524" cy="372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984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7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competitie</a:t>
            </a:r>
          </a:p>
        </p:txBody>
      </p:sp>
    </p:spTree>
    <p:extLst>
      <p:ext uri="{BB962C8B-B14F-4D97-AF65-F5344CB8AC3E}">
        <p14:creationId xmlns:p14="http://schemas.microsoft.com/office/powerpoint/2010/main" val="281404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statiegeld</a:t>
            </a:r>
          </a:p>
        </p:txBody>
      </p:sp>
    </p:spTree>
    <p:extLst>
      <p:ext uri="{BB962C8B-B14F-4D97-AF65-F5344CB8AC3E}">
        <p14:creationId xmlns:p14="http://schemas.microsoft.com/office/powerpoint/2010/main" val="37507097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contributie</a:t>
            </a:r>
          </a:p>
        </p:txBody>
      </p:sp>
    </p:spTree>
    <p:extLst>
      <p:ext uri="{BB962C8B-B14F-4D97-AF65-F5344CB8AC3E}">
        <p14:creationId xmlns:p14="http://schemas.microsoft.com/office/powerpoint/2010/main" val="298881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motivatie</a:t>
            </a:r>
          </a:p>
        </p:txBody>
      </p:sp>
    </p:spTree>
    <p:extLst>
      <p:ext uri="{BB962C8B-B14F-4D97-AF65-F5344CB8AC3E}">
        <p14:creationId xmlns:p14="http://schemas.microsoft.com/office/powerpoint/2010/main" val="35573990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intelligentie</a:t>
            </a:r>
          </a:p>
        </p:txBody>
      </p:sp>
    </p:spTree>
    <p:extLst>
      <p:ext uri="{BB962C8B-B14F-4D97-AF65-F5344CB8AC3E}">
        <p14:creationId xmlns:p14="http://schemas.microsoft.com/office/powerpoint/2010/main" val="10355361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9161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824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27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289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75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communicatie</a:t>
            </a:r>
          </a:p>
        </p:txBody>
      </p:sp>
    </p:spTree>
    <p:extLst>
      <p:ext uri="{BB962C8B-B14F-4D97-AF65-F5344CB8AC3E}">
        <p14:creationId xmlns:p14="http://schemas.microsoft.com/office/powerpoint/2010/main" val="38861517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injectie</a:t>
            </a:r>
          </a:p>
        </p:txBody>
      </p:sp>
    </p:spTree>
    <p:extLst>
      <p:ext uri="{BB962C8B-B14F-4D97-AF65-F5344CB8AC3E}">
        <p14:creationId xmlns:p14="http://schemas.microsoft.com/office/powerpoint/2010/main" val="5713830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concurrentie</a:t>
            </a:r>
          </a:p>
        </p:txBody>
      </p:sp>
    </p:spTree>
    <p:extLst>
      <p:ext uri="{BB962C8B-B14F-4D97-AF65-F5344CB8AC3E}">
        <p14:creationId xmlns:p14="http://schemas.microsoft.com/office/powerpoint/2010/main" val="19909755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expeditie</a:t>
            </a:r>
          </a:p>
        </p:txBody>
      </p:sp>
    </p:spTree>
    <p:extLst>
      <p:ext uri="{BB962C8B-B14F-4D97-AF65-F5344CB8AC3E}">
        <p14:creationId xmlns:p14="http://schemas.microsoft.com/office/powerpoint/2010/main" val="37796962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selectie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1182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7527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82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2739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Blok 2</Template>
  <TotalTime>16</TotalTime>
  <Words>171</Words>
  <Application>Microsoft Office PowerPoint</Application>
  <PresentationFormat>Breedbeeld</PresentationFormat>
  <Paragraphs>126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Chefwoord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Chefwoord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8</cp:revision>
  <dcterms:created xsi:type="dcterms:W3CDTF">2015-08-26T13:44:06Z</dcterms:created>
  <dcterms:modified xsi:type="dcterms:W3CDTF">2022-07-27T13:24:08Z</dcterms:modified>
</cp:coreProperties>
</file>