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02" r:id="rId9"/>
    <p:sldId id="303" r:id="rId10"/>
    <p:sldId id="264" r:id="rId11"/>
    <p:sldId id="317" r:id="rId12"/>
    <p:sldId id="266" r:id="rId13"/>
    <p:sldId id="267" r:id="rId14"/>
    <p:sldId id="268" r:id="rId15"/>
    <p:sldId id="269" r:id="rId16"/>
    <p:sldId id="298" r:id="rId17"/>
    <p:sldId id="304" r:id="rId18"/>
    <p:sldId id="305" r:id="rId19"/>
    <p:sldId id="270" r:id="rId20"/>
    <p:sldId id="316" r:id="rId21"/>
    <p:sldId id="272" r:id="rId22"/>
    <p:sldId id="273" r:id="rId23"/>
    <p:sldId id="274" r:id="rId24"/>
    <p:sldId id="275" r:id="rId25"/>
    <p:sldId id="276" r:id="rId26"/>
    <p:sldId id="306" r:id="rId27"/>
    <p:sldId id="307" r:id="rId28"/>
    <p:sldId id="277" r:id="rId29"/>
    <p:sldId id="315" r:id="rId30"/>
    <p:sldId id="279" r:id="rId31"/>
    <p:sldId id="280" r:id="rId32"/>
    <p:sldId id="281" r:id="rId33"/>
    <p:sldId id="282" r:id="rId34"/>
    <p:sldId id="283" r:id="rId35"/>
    <p:sldId id="308" r:id="rId36"/>
    <p:sldId id="309" r:id="rId37"/>
    <p:sldId id="284" r:id="rId38"/>
    <p:sldId id="314" r:id="rId39"/>
    <p:sldId id="286" r:id="rId40"/>
    <p:sldId id="287" r:id="rId41"/>
    <p:sldId id="288" r:id="rId42"/>
    <p:sldId id="289" r:id="rId43"/>
    <p:sldId id="290" r:id="rId44"/>
    <p:sldId id="310" r:id="rId45"/>
    <p:sldId id="311" r:id="rId46"/>
    <p:sldId id="291" r:id="rId47"/>
    <p:sldId id="301" r:id="rId48"/>
    <p:sldId id="293" r:id="rId49"/>
    <p:sldId id="294" r:id="rId50"/>
    <p:sldId id="295" r:id="rId51"/>
    <p:sldId id="296" r:id="rId52"/>
    <p:sldId id="297" r:id="rId53"/>
    <p:sldId id="312" r:id="rId54"/>
    <p:sldId id="313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6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836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Letterdief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Na een lange klank </a:t>
            </a:r>
            <a:r>
              <a:rPr lang="nl-NL" sz="3200" dirty="0" err="1"/>
              <a:t>aa</a:t>
            </a:r>
            <a:r>
              <a:rPr lang="nl-NL" sz="3200" dirty="0"/>
              <a:t>, </a:t>
            </a:r>
            <a:r>
              <a:rPr lang="nl-NL" sz="3200" dirty="0" err="1"/>
              <a:t>oo</a:t>
            </a:r>
            <a:r>
              <a:rPr lang="nl-NL" sz="3200" dirty="0"/>
              <a:t>, </a:t>
            </a:r>
            <a:r>
              <a:rPr lang="nl-NL" sz="3200" dirty="0" err="1"/>
              <a:t>ee</a:t>
            </a:r>
            <a:r>
              <a:rPr lang="nl-NL" sz="3200" dirty="0"/>
              <a:t> en </a:t>
            </a:r>
            <a:r>
              <a:rPr lang="nl-NL" sz="3200" dirty="0" err="1"/>
              <a:t>uu</a:t>
            </a:r>
            <a:r>
              <a:rPr lang="nl-NL" sz="3200" dirty="0"/>
              <a:t> vind ik twee letters</a:t>
            </a:r>
            <a:br>
              <a:rPr lang="nl-NL" sz="3200" dirty="0"/>
            </a:br>
            <a:r>
              <a:rPr lang="nl-NL" sz="3200" dirty="0"/>
              <a:t>te veel, vandaar dat ik er eentje steel.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00" y="3514166"/>
            <a:ext cx="2645263" cy="2650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limonade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kilometer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diploma’s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kolonel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hagelstenen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7561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52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41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836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Letterdief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Na een lange klank </a:t>
            </a:r>
            <a:r>
              <a:rPr lang="nl-NL" sz="3200" dirty="0" err="1"/>
              <a:t>aa</a:t>
            </a:r>
            <a:r>
              <a:rPr lang="nl-NL" sz="3200" dirty="0"/>
              <a:t>, </a:t>
            </a:r>
            <a:r>
              <a:rPr lang="nl-NL" sz="3200" dirty="0" err="1"/>
              <a:t>oo</a:t>
            </a:r>
            <a:r>
              <a:rPr lang="nl-NL" sz="3200" dirty="0"/>
              <a:t>, </a:t>
            </a:r>
            <a:r>
              <a:rPr lang="nl-NL" sz="3200" dirty="0" err="1"/>
              <a:t>ee</a:t>
            </a:r>
            <a:r>
              <a:rPr lang="nl-NL" sz="3200" dirty="0"/>
              <a:t> en </a:t>
            </a:r>
            <a:r>
              <a:rPr lang="nl-NL" sz="3200" dirty="0" err="1"/>
              <a:t>uu</a:t>
            </a:r>
            <a:r>
              <a:rPr lang="nl-NL" sz="3200" dirty="0"/>
              <a:t> vind ik twee letters</a:t>
            </a:r>
            <a:br>
              <a:rPr lang="nl-NL" sz="3200" dirty="0"/>
            </a:br>
            <a:r>
              <a:rPr lang="nl-NL" sz="3200" dirty="0"/>
              <a:t>te veel, vandaar dat ik er eentje steel.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00" y="3514166"/>
            <a:ext cx="2645263" cy="2650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7814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dramatisch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personage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megafoon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revalidatie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negatief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D10526B-F24E-8460-53D4-A1DD68AF91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7561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52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41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Colawoorden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k, maar schrijft de c.”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43" y="3220493"/>
            <a:ext cx="3064977" cy="30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63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acteur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componist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creatief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contacten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direct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E541188-C846-7FAD-D5B8-C5149228BE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7561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52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41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Colawoorden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k, maar schrijft de c.”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43" y="3220493"/>
            <a:ext cx="3064977" cy="30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63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activiteit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respect</a:t>
            </a: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compleet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compliment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contant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CD7B112-D9B1-75EA-22A9-7E57622EB4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7561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522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413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96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Themawoord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t maar schrijft de </a:t>
            </a:r>
            <a:r>
              <a:rPr lang="nl-NL" sz="3200" dirty="0" err="1"/>
              <a:t>th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thema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626" y="2800082"/>
            <a:ext cx="2881888" cy="28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4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kathedraal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marathon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bibliotheek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theatershow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enth</a:t>
            </a:r>
            <a:r>
              <a:rPr lang="nl-NL" sz="9600" b="1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siast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3FD1D13-0E4E-E62B-F1B8-D370B086BF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7561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522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413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96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Themawoord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t maar schrijft de </a:t>
            </a:r>
            <a:r>
              <a:rPr lang="nl-NL" sz="3200" dirty="0" err="1"/>
              <a:t>th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thema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626" y="2800082"/>
            <a:ext cx="2881888" cy="28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134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apotheek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theoret</a:t>
            </a:r>
            <a:r>
              <a:rPr lang="nl-NL" sz="9600" b="1" dirty="0">
                <a:solidFill>
                  <a:srgbClr val="FF0000"/>
                </a:solidFill>
              </a:rPr>
              <a:t>isch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methode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therapie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thermosfles</a:t>
            </a:r>
          </a:p>
        </p:txBody>
      </p:sp>
    </p:spTree>
    <p:extLst>
      <p:ext uri="{BB962C8B-B14F-4D97-AF65-F5344CB8AC3E}">
        <p14:creationId xmlns:p14="http://schemas.microsoft.com/office/powerpoint/2010/main" val="21799434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2EA743F-0ED8-0262-4429-8102144C84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4" y="-117561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522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4131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184</Words>
  <Application>Microsoft Office PowerPoint</Application>
  <PresentationFormat>Breedbeeld</PresentationFormat>
  <Paragraphs>126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Themawoord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Themawoord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12</cp:revision>
  <dcterms:created xsi:type="dcterms:W3CDTF">2015-08-26T13:30:34Z</dcterms:created>
  <dcterms:modified xsi:type="dcterms:W3CDTF">2022-07-27T12:00:41Z</dcterms:modified>
</cp:coreProperties>
</file>