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316" r:id="rId3"/>
    <p:sldId id="259" r:id="rId4"/>
    <p:sldId id="260" r:id="rId5"/>
    <p:sldId id="261" r:id="rId6"/>
    <p:sldId id="262" r:id="rId7"/>
    <p:sldId id="263" r:id="rId8"/>
    <p:sldId id="317" r:id="rId9"/>
    <p:sldId id="318" r:id="rId10"/>
    <p:sldId id="264" r:id="rId11"/>
    <p:sldId id="299" r:id="rId12"/>
    <p:sldId id="266" r:id="rId13"/>
    <p:sldId id="267" r:id="rId14"/>
    <p:sldId id="268" r:id="rId15"/>
    <p:sldId id="269" r:id="rId16"/>
    <p:sldId id="298" r:id="rId17"/>
    <p:sldId id="302" r:id="rId18"/>
    <p:sldId id="303" r:id="rId19"/>
    <p:sldId id="270" r:id="rId20"/>
    <p:sldId id="315" r:id="rId21"/>
    <p:sldId id="272" r:id="rId22"/>
    <p:sldId id="273" r:id="rId23"/>
    <p:sldId id="274" r:id="rId24"/>
    <p:sldId id="275" r:id="rId25"/>
    <p:sldId id="276" r:id="rId26"/>
    <p:sldId id="304" r:id="rId27"/>
    <p:sldId id="305" r:id="rId28"/>
    <p:sldId id="277" r:id="rId29"/>
    <p:sldId id="314" r:id="rId30"/>
    <p:sldId id="279" r:id="rId31"/>
    <p:sldId id="280" r:id="rId32"/>
    <p:sldId id="281" r:id="rId33"/>
    <p:sldId id="282" r:id="rId34"/>
    <p:sldId id="283" r:id="rId35"/>
    <p:sldId id="306" r:id="rId36"/>
    <p:sldId id="307" r:id="rId37"/>
    <p:sldId id="284" r:id="rId38"/>
    <p:sldId id="313" r:id="rId39"/>
    <p:sldId id="286" r:id="rId40"/>
    <p:sldId id="287" r:id="rId41"/>
    <p:sldId id="288" r:id="rId42"/>
    <p:sldId id="289" r:id="rId43"/>
    <p:sldId id="290" r:id="rId44"/>
    <p:sldId id="308" r:id="rId45"/>
    <p:sldId id="309" r:id="rId46"/>
    <p:sldId id="291" r:id="rId47"/>
    <p:sldId id="312" r:id="rId48"/>
    <p:sldId id="293" r:id="rId49"/>
    <p:sldId id="294" r:id="rId50"/>
    <p:sldId id="295" r:id="rId51"/>
    <p:sldId id="296" r:id="rId52"/>
    <p:sldId id="297" r:id="rId53"/>
    <p:sldId id="310" r:id="rId54"/>
    <p:sldId id="311" r:id="rId55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277" autoAdjust="0"/>
    <p:restoredTop sz="94660"/>
  </p:normalViewPr>
  <p:slideViewPr>
    <p:cSldViewPr snapToGrid="0">
      <p:cViewPr varScale="1">
        <p:scale>
          <a:sx n="80" d="100"/>
          <a:sy n="80" d="100"/>
        </p:scale>
        <p:origin x="86" y="61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8857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2942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49345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38262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53587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209161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0298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98839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160149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834756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17364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33156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5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13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53" y="3066169"/>
            <a:ext cx="3560044" cy="3354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8401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32923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Letterdief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Na een lange klank </a:t>
            </a:r>
            <a:r>
              <a:rPr lang="nl-NL" sz="3200" dirty="0" err="1"/>
              <a:t>aa</a:t>
            </a:r>
            <a:r>
              <a:rPr lang="nl-NL" sz="3200" dirty="0"/>
              <a:t>, </a:t>
            </a:r>
            <a:r>
              <a:rPr lang="nl-NL" sz="3200" dirty="0" err="1"/>
              <a:t>oo</a:t>
            </a:r>
            <a:r>
              <a:rPr lang="nl-NL" sz="3200" dirty="0"/>
              <a:t>, </a:t>
            </a:r>
            <a:r>
              <a:rPr lang="nl-NL" sz="3200" dirty="0" err="1"/>
              <a:t>ee</a:t>
            </a:r>
            <a:r>
              <a:rPr lang="nl-NL" sz="3200" dirty="0"/>
              <a:t> en </a:t>
            </a:r>
            <a:r>
              <a:rPr lang="nl-NL" sz="3200" dirty="0" err="1"/>
              <a:t>uu</a:t>
            </a:r>
            <a:r>
              <a:rPr lang="nl-NL" sz="3200" dirty="0"/>
              <a:t> vind ik twee letters</a:t>
            </a:r>
            <a:br>
              <a:rPr lang="nl-NL" sz="3200" dirty="0"/>
            </a:br>
            <a:r>
              <a:rPr lang="nl-NL" sz="3200" dirty="0"/>
              <a:t>te veel, vandaar dat ik er eentje steel.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6" name="Afbeelding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5400" y="3514166"/>
            <a:ext cx="2645263" cy="265076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040607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problematisch</a:t>
            </a:r>
          </a:p>
        </p:txBody>
      </p:sp>
    </p:spTree>
    <p:extLst>
      <p:ext uri="{BB962C8B-B14F-4D97-AF65-F5344CB8AC3E}">
        <p14:creationId xmlns:p14="http://schemas.microsoft.com/office/powerpoint/2010/main" val="30335215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propaganda</a:t>
            </a:r>
          </a:p>
        </p:txBody>
      </p:sp>
    </p:spTree>
    <p:extLst>
      <p:ext uri="{BB962C8B-B14F-4D97-AF65-F5344CB8AC3E}">
        <p14:creationId xmlns:p14="http://schemas.microsoft.com/office/powerpoint/2010/main" val="34500614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document</a:t>
            </a:r>
          </a:p>
        </p:txBody>
      </p:sp>
    </p:spTree>
    <p:extLst>
      <p:ext uri="{BB962C8B-B14F-4D97-AF65-F5344CB8AC3E}">
        <p14:creationId xmlns:p14="http://schemas.microsoft.com/office/powerpoint/2010/main" val="35375614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agenda’s</a:t>
            </a:r>
          </a:p>
        </p:txBody>
      </p:sp>
    </p:spTree>
    <p:extLst>
      <p:ext uri="{BB962C8B-B14F-4D97-AF65-F5344CB8AC3E}">
        <p14:creationId xmlns:p14="http://schemas.microsoft.com/office/powerpoint/2010/main" val="35210683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baga</a:t>
            </a:r>
            <a:r>
              <a:rPr lang="nl-NL" sz="9600" b="1" dirty="0">
                <a:solidFill>
                  <a:srgbClr val="FF0000"/>
                </a:solidFill>
              </a:rPr>
              <a:t>g</a:t>
            </a:r>
            <a:r>
              <a:rPr lang="nl-NL" sz="9600" b="1" dirty="0"/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9214061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8DAA2AE2-DFD0-EA27-6CF8-094E8C66ADE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32619"/>
            <a:ext cx="11727226" cy="6551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6642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5003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5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13 dag 2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133" y="2316163"/>
            <a:ext cx="4413887" cy="4188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3315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32923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Letterdief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Na een lange klank </a:t>
            </a:r>
            <a:r>
              <a:rPr lang="nl-NL" sz="3200" dirty="0" err="1"/>
              <a:t>aa</a:t>
            </a:r>
            <a:r>
              <a:rPr lang="nl-NL" sz="3200" dirty="0"/>
              <a:t>, </a:t>
            </a:r>
            <a:r>
              <a:rPr lang="nl-NL" sz="3200" dirty="0" err="1"/>
              <a:t>oo</a:t>
            </a:r>
            <a:r>
              <a:rPr lang="nl-NL" sz="3200" dirty="0"/>
              <a:t>, </a:t>
            </a:r>
            <a:r>
              <a:rPr lang="nl-NL" sz="3200" dirty="0" err="1"/>
              <a:t>ee</a:t>
            </a:r>
            <a:r>
              <a:rPr lang="nl-NL" sz="3200" dirty="0"/>
              <a:t> en </a:t>
            </a:r>
            <a:r>
              <a:rPr lang="nl-NL" sz="3200" dirty="0" err="1"/>
              <a:t>uu</a:t>
            </a:r>
            <a:r>
              <a:rPr lang="nl-NL" sz="3200" dirty="0"/>
              <a:t> vind ik twee letters</a:t>
            </a:r>
            <a:br>
              <a:rPr lang="nl-NL" sz="3200" dirty="0"/>
            </a:br>
            <a:r>
              <a:rPr lang="nl-NL" sz="3200" dirty="0"/>
              <a:t>te veel, vandaar dat ik er eentje steel.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6" name="Afbeelding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5400" y="3514166"/>
            <a:ext cx="2645263" cy="265076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394028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blamage</a:t>
            </a:r>
          </a:p>
        </p:txBody>
      </p:sp>
    </p:spTree>
    <p:extLst>
      <p:ext uri="{BB962C8B-B14F-4D97-AF65-F5344CB8AC3E}">
        <p14:creationId xmlns:p14="http://schemas.microsoft.com/office/powerpoint/2010/main" val="41029672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advocaten</a:t>
            </a:r>
          </a:p>
        </p:txBody>
      </p:sp>
    </p:spTree>
    <p:extLst>
      <p:ext uri="{BB962C8B-B14F-4D97-AF65-F5344CB8AC3E}">
        <p14:creationId xmlns:p14="http://schemas.microsoft.com/office/powerpoint/2010/main" val="42694634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solarium</a:t>
            </a:r>
          </a:p>
        </p:txBody>
      </p:sp>
    </p:spTree>
    <p:extLst>
      <p:ext uri="{BB962C8B-B14F-4D97-AF65-F5344CB8AC3E}">
        <p14:creationId xmlns:p14="http://schemas.microsoft.com/office/powerpoint/2010/main" val="27874470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relatieproblemen</a:t>
            </a:r>
          </a:p>
        </p:txBody>
      </p:sp>
    </p:spTree>
    <p:extLst>
      <p:ext uri="{BB962C8B-B14F-4D97-AF65-F5344CB8AC3E}">
        <p14:creationId xmlns:p14="http://schemas.microsoft.com/office/powerpoint/2010/main" val="17189706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</a:t>
            </a:r>
            <a:r>
              <a:rPr lang="nl-NL" sz="9600" b="1" dirty="0">
                <a:solidFill>
                  <a:srgbClr val="FF0000"/>
                </a:solidFill>
              </a:rPr>
              <a:t>sla</a:t>
            </a:r>
            <a:r>
              <a:rPr lang="nl-NL" sz="9600" b="1" dirty="0"/>
              <a:t>olie</a:t>
            </a:r>
          </a:p>
        </p:txBody>
      </p:sp>
    </p:spTree>
    <p:extLst>
      <p:ext uri="{BB962C8B-B14F-4D97-AF65-F5344CB8AC3E}">
        <p14:creationId xmlns:p14="http://schemas.microsoft.com/office/powerpoint/2010/main" val="36076752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3ABB6FE3-B964-87BB-826C-94C46A20E9B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32619"/>
            <a:ext cx="11727226" cy="6551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6243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7852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5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14 dag 1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1157" y="1841809"/>
            <a:ext cx="3212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2014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6799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Colawoorden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“Je hoort de k, maar schrijft de c.”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5543" y="3220493"/>
            <a:ext cx="3064977" cy="3064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6996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o</a:t>
            </a:r>
            <a:r>
              <a:rPr lang="nl-NL" sz="9600" b="1" dirty="0">
                <a:solidFill>
                  <a:srgbClr val="FF0000"/>
                </a:solidFill>
              </a:rPr>
              <a:t>b</a:t>
            </a:r>
            <a:r>
              <a:rPr lang="nl-NL" sz="9600" b="1" dirty="0"/>
              <a:t>jectief</a:t>
            </a:r>
          </a:p>
        </p:txBody>
      </p:sp>
    </p:spTree>
    <p:extLst>
      <p:ext uri="{BB962C8B-B14F-4D97-AF65-F5344CB8AC3E}">
        <p14:creationId xmlns:p14="http://schemas.microsoft.com/office/powerpoint/2010/main" val="40412318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particulier</a:t>
            </a:r>
          </a:p>
        </p:txBody>
      </p:sp>
    </p:spTree>
    <p:extLst>
      <p:ext uri="{BB962C8B-B14F-4D97-AF65-F5344CB8AC3E}">
        <p14:creationId xmlns:p14="http://schemas.microsoft.com/office/powerpoint/2010/main" val="14988336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perspectief</a:t>
            </a:r>
          </a:p>
        </p:txBody>
      </p:sp>
    </p:spTree>
    <p:extLst>
      <p:ext uri="{BB962C8B-B14F-4D97-AF65-F5344CB8AC3E}">
        <p14:creationId xmlns:p14="http://schemas.microsoft.com/office/powerpoint/2010/main" val="39991813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concreet</a:t>
            </a:r>
          </a:p>
        </p:txBody>
      </p:sp>
    </p:spTree>
    <p:extLst>
      <p:ext uri="{BB962C8B-B14F-4D97-AF65-F5344CB8AC3E}">
        <p14:creationId xmlns:p14="http://schemas.microsoft.com/office/powerpoint/2010/main" val="1329339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cra</a:t>
            </a:r>
            <a:r>
              <a:rPr lang="nl-NL" sz="9600" b="1" dirty="0">
                <a:solidFill>
                  <a:srgbClr val="FF0000"/>
                </a:solidFill>
              </a:rPr>
              <a:t>ck</a:t>
            </a:r>
            <a:r>
              <a:rPr lang="nl-NL" sz="9600" b="1" dirty="0"/>
              <a:t>ers</a:t>
            </a:r>
          </a:p>
        </p:txBody>
      </p:sp>
    </p:spTree>
    <p:extLst>
      <p:ext uri="{BB962C8B-B14F-4D97-AF65-F5344CB8AC3E}">
        <p14:creationId xmlns:p14="http://schemas.microsoft.com/office/powerpoint/2010/main" val="6736962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31D1AD3D-4E76-2125-026C-BF3D027447F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32619"/>
            <a:ext cx="11727226" cy="6551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6243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7852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5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14 dag 2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0172" y="2852139"/>
            <a:ext cx="3779848" cy="356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7269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6799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Colawoorden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“Je hoort de k, maar schrijft de c.”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5543" y="3220493"/>
            <a:ext cx="3064977" cy="3064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6996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commentaar</a:t>
            </a:r>
          </a:p>
        </p:txBody>
      </p:sp>
    </p:spTree>
    <p:extLst>
      <p:ext uri="{BB962C8B-B14F-4D97-AF65-F5344CB8AC3E}">
        <p14:creationId xmlns:p14="http://schemas.microsoft.com/office/powerpoint/2010/main" val="15467515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abstract</a:t>
            </a:r>
          </a:p>
        </p:txBody>
      </p:sp>
    </p:spTree>
    <p:extLst>
      <p:ext uri="{BB962C8B-B14F-4D97-AF65-F5344CB8AC3E}">
        <p14:creationId xmlns:p14="http://schemas.microsoft.com/office/powerpoint/2010/main" val="194338990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alcohol</a:t>
            </a:r>
          </a:p>
        </p:txBody>
      </p:sp>
    </p:spTree>
    <p:extLst>
      <p:ext uri="{BB962C8B-B14F-4D97-AF65-F5344CB8AC3E}">
        <p14:creationId xmlns:p14="http://schemas.microsoft.com/office/powerpoint/2010/main" val="317180428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co</a:t>
            </a:r>
            <a:r>
              <a:rPr lang="nl-NL" sz="9600" b="1" dirty="0">
                <a:solidFill>
                  <a:srgbClr val="FF0000"/>
                </a:solidFill>
              </a:rPr>
              <a:t>rr</a:t>
            </a:r>
            <a:r>
              <a:rPr lang="nl-NL" sz="9600" b="1" dirty="0"/>
              <a:t>ect</a:t>
            </a:r>
          </a:p>
        </p:txBody>
      </p:sp>
    </p:spTree>
    <p:extLst>
      <p:ext uri="{BB962C8B-B14F-4D97-AF65-F5344CB8AC3E}">
        <p14:creationId xmlns:p14="http://schemas.microsoft.com/office/powerpoint/2010/main" val="71416428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combinatie</a:t>
            </a:r>
          </a:p>
        </p:txBody>
      </p:sp>
    </p:spTree>
    <p:extLst>
      <p:ext uri="{BB962C8B-B14F-4D97-AF65-F5344CB8AC3E}">
        <p14:creationId xmlns:p14="http://schemas.microsoft.com/office/powerpoint/2010/main" val="301293552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851DBFCD-CD93-7EA3-A0A4-EE0A1354DC1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32619"/>
            <a:ext cx="11727226" cy="6551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62432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78527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5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15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53" y="3066169"/>
            <a:ext cx="3560044" cy="3354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20338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69604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Themawoord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Je hoort de t maar schrijft de </a:t>
            </a:r>
            <a:r>
              <a:rPr lang="nl-NL" sz="3200" dirty="0" err="1"/>
              <a:t>th</a:t>
            </a: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 descr="themawoorden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3626" y="2800082"/>
            <a:ext cx="2881888" cy="2881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38855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apotheek</a:t>
            </a:r>
          </a:p>
        </p:txBody>
      </p:sp>
    </p:spTree>
    <p:extLst>
      <p:ext uri="{BB962C8B-B14F-4D97-AF65-F5344CB8AC3E}">
        <p14:creationId xmlns:p14="http://schemas.microsoft.com/office/powerpoint/2010/main" val="107810635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theoret</a:t>
            </a:r>
            <a:r>
              <a:rPr lang="nl-NL" sz="9600" b="1" dirty="0">
                <a:solidFill>
                  <a:srgbClr val="FF0000"/>
                </a:solidFill>
              </a:rPr>
              <a:t>isch</a:t>
            </a:r>
          </a:p>
        </p:txBody>
      </p:sp>
    </p:spTree>
    <p:extLst>
      <p:ext uri="{BB962C8B-B14F-4D97-AF65-F5344CB8AC3E}">
        <p14:creationId xmlns:p14="http://schemas.microsoft.com/office/powerpoint/2010/main" val="230985051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862027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400" b="1" dirty="0"/>
              <a:t>het bibliotheekabonnement</a:t>
            </a:r>
          </a:p>
        </p:txBody>
      </p:sp>
    </p:spTree>
    <p:extLst>
      <p:ext uri="{BB962C8B-B14F-4D97-AF65-F5344CB8AC3E}">
        <p14:creationId xmlns:p14="http://schemas.microsoft.com/office/powerpoint/2010/main" val="294305077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therapie</a:t>
            </a:r>
          </a:p>
        </p:txBody>
      </p:sp>
    </p:spTree>
    <p:extLst>
      <p:ext uri="{BB962C8B-B14F-4D97-AF65-F5344CB8AC3E}">
        <p14:creationId xmlns:p14="http://schemas.microsoft.com/office/powerpoint/2010/main" val="96684168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thermosfles</a:t>
            </a:r>
          </a:p>
        </p:txBody>
      </p:sp>
    </p:spTree>
    <p:extLst>
      <p:ext uri="{BB962C8B-B14F-4D97-AF65-F5344CB8AC3E}">
        <p14:creationId xmlns:p14="http://schemas.microsoft.com/office/powerpoint/2010/main" val="252706722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C2F356DE-2BBF-7035-5B2F-782B4CC8284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32619"/>
            <a:ext cx="11727226" cy="6551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62432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78527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5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15 dag 2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586" y="1883643"/>
            <a:ext cx="3816427" cy="4852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50237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69604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Themawoord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Je hoort de t maar schrijft de </a:t>
            </a:r>
            <a:r>
              <a:rPr lang="nl-NL" sz="3200" dirty="0" err="1"/>
              <a:t>th</a:t>
            </a: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 descr="themawoorden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3626" y="2800082"/>
            <a:ext cx="2881888" cy="2881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38855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theoloog</a:t>
            </a:r>
          </a:p>
        </p:txBody>
      </p:sp>
    </p:spTree>
    <p:extLst>
      <p:ext uri="{BB962C8B-B14F-4D97-AF65-F5344CB8AC3E}">
        <p14:creationId xmlns:p14="http://schemas.microsoft.com/office/powerpoint/2010/main" val="350066016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thermostaat</a:t>
            </a:r>
          </a:p>
        </p:txBody>
      </p:sp>
    </p:spTree>
    <p:extLst>
      <p:ext uri="{BB962C8B-B14F-4D97-AF65-F5344CB8AC3E}">
        <p14:creationId xmlns:p14="http://schemas.microsoft.com/office/powerpoint/2010/main" val="163051016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marathon</a:t>
            </a:r>
          </a:p>
        </p:txBody>
      </p:sp>
    </p:spTree>
    <p:extLst>
      <p:ext uri="{BB962C8B-B14F-4D97-AF65-F5344CB8AC3E}">
        <p14:creationId xmlns:p14="http://schemas.microsoft.com/office/powerpoint/2010/main" val="384470549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althans</a:t>
            </a:r>
          </a:p>
        </p:txBody>
      </p:sp>
    </p:spTree>
    <p:extLst>
      <p:ext uri="{BB962C8B-B14F-4D97-AF65-F5344CB8AC3E}">
        <p14:creationId xmlns:p14="http://schemas.microsoft.com/office/powerpoint/2010/main" val="82680095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/>
              <a:t>de theatershow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17994343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9C76FFB9-66AD-99BE-4B75-5B52F0A4C94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32619"/>
            <a:ext cx="11727226" cy="6551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62432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785279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183</Words>
  <Application>Microsoft Office PowerPoint</Application>
  <PresentationFormat>Breedbeeld</PresentationFormat>
  <Paragraphs>126</Paragraphs>
  <Slides>54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54</vt:i4>
      </vt:variant>
    </vt:vector>
  </HeadingPairs>
  <TitlesOfParts>
    <vt:vector size="58" baseType="lpstr">
      <vt:lpstr>Arial</vt:lpstr>
      <vt:lpstr>Calibri</vt:lpstr>
      <vt:lpstr>Calibri Light</vt:lpstr>
      <vt:lpstr>Kantoorthema</vt:lpstr>
      <vt:lpstr>PowerPoint-presentatie</vt:lpstr>
      <vt:lpstr>Letterdief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Letterdief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Colawoorden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Colawoorden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Themawoord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Themawoord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Michelle Nijhof</cp:lastModifiedBy>
  <cp:revision>12</cp:revision>
  <dcterms:created xsi:type="dcterms:W3CDTF">2015-08-26T13:30:34Z</dcterms:created>
  <dcterms:modified xsi:type="dcterms:W3CDTF">2022-07-27T13:28:12Z</dcterms:modified>
</cp:coreProperties>
</file>