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308" r:id="rId9"/>
    <p:sldId id="309" r:id="rId10"/>
    <p:sldId id="264" r:id="rId11"/>
    <p:sldId id="322" r:id="rId12"/>
    <p:sldId id="266" r:id="rId13"/>
    <p:sldId id="267" r:id="rId14"/>
    <p:sldId id="268" r:id="rId15"/>
    <p:sldId id="269" r:id="rId16"/>
    <p:sldId id="298" r:id="rId17"/>
    <p:sldId id="310" r:id="rId18"/>
    <p:sldId id="311" r:id="rId19"/>
    <p:sldId id="270" r:id="rId20"/>
    <p:sldId id="321" r:id="rId21"/>
    <p:sldId id="272" r:id="rId22"/>
    <p:sldId id="273" r:id="rId23"/>
    <p:sldId id="274" r:id="rId24"/>
    <p:sldId id="275" r:id="rId25"/>
    <p:sldId id="276" r:id="rId26"/>
    <p:sldId id="312" r:id="rId27"/>
    <p:sldId id="313" r:id="rId28"/>
    <p:sldId id="277" r:id="rId29"/>
    <p:sldId id="306" r:id="rId30"/>
    <p:sldId id="279" r:id="rId31"/>
    <p:sldId id="280" r:id="rId32"/>
    <p:sldId id="281" r:id="rId33"/>
    <p:sldId id="282" r:id="rId34"/>
    <p:sldId id="283" r:id="rId35"/>
    <p:sldId id="314" r:id="rId36"/>
    <p:sldId id="315" r:id="rId37"/>
    <p:sldId id="284" r:id="rId38"/>
    <p:sldId id="320" r:id="rId39"/>
    <p:sldId id="286" r:id="rId40"/>
    <p:sldId id="287" r:id="rId41"/>
    <p:sldId id="288" r:id="rId42"/>
    <p:sldId id="289" r:id="rId43"/>
    <p:sldId id="290" r:id="rId44"/>
    <p:sldId id="316" r:id="rId45"/>
    <p:sldId id="317" r:id="rId46"/>
    <p:sldId id="291" r:id="rId47"/>
    <p:sldId id="307" r:id="rId48"/>
    <p:sldId id="305" r:id="rId49"/>
    <p:sldId id="293" r:id="rId50"/>
    <p:sldId id="294" r:id="rId51"/>
    <p:sldId id="295" r:id="rId52"/>
    <p:sldId id="296" r:id="rId53"/>
    <p:sldId id="318" r:id="rId54"/>
    <p:sldId id="319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10" autoAdjust="0"/>
    <p:restoredTop sz="94660"/>
  </p:normalViewPr>
  <p:slideViewPr>
    <p:cSldViewPr snapToGrid="0">
      <p:cViewPr varScale="1">
        <p:scale>
          <a:sx n="79" d="100"/>
          <a:sy n="79" d="100"/>
        </p:scale>
        <p:origin x="96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85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4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4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26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58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9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9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83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01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47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73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15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16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4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984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Logischwoord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ies</a:t>
            </a:r>
            <a:r>
              <a:rPr lang="nl-NL" sz="3200" dirty="0"/>
              <a:t> maar schrijft de </a:t>
            </a:r>
            <a:r>
              <a:rPr lang="nl-NL" sz="3200" dirty="0" err="1"/>
              <a:t>isch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logisch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849" y="3048123"/>
            <a:ext cx="2706302" cy="270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4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medisch</a:t>
            </a:r>
          </a:p>
        </p:txBody>
      </p:sp>
    </p:spTree>
    <p:extLst>
      <p:ext uri="{BB962C8B-B14F-4D97-AF65-F5344CB8AC3E}">
        <p14:creationId xmlns:p14="http://schemas.microsoft.com/office/powerpoint/2010/main" val="303352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alfabetisch</a:t>
            </a:r>
          </a:p>
        </p:txBody>
      </p:sp>
    </p:spTree>
    <p:extLst>
      <p:ext uri="{BB962C8B-B14F-4D97-AF65-F5344CB8AC3E}">
        <p14:creationId xmlns:p14="http://schemas.microsoft.com/office/powerpoint/2010/main" val="345006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romantisch</a:t>
            </a:r>
          </a:p>
        </p:txBody>
      </p:sp>
    </p:spTree>
    <p:extLst>
      <p:ext uri="{BB962C8B-B14F-4D97-AF65-F5344CB8AC3E}">
        <p14:creationId xmlns:p14="http://schemas.microsoft.com/office/powerpoint/2010/main" val="3537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fantastisch</a:t>
            </a:r>
          </a:p>
        </p:txBody>
      </p:sp>
    </p:spTree>
    <p:extLst>
      <p:ext uri="{BB962C8B-B14F-4D97-AF65-F5344CB8AC3E}">
        <p14:creationId xmlns:p14="http://schemas.microsoft.com/office/powerpoint/2010/main" val="352106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allergisch</a:t>
            </a:r>
          </a:p>
        </p:txBody>
      </p:sp>
    </p:spTree>
    <p:extLst>
      <p:ext uri="{BB962C8B-B14F-4D97-AF65-F5344CB8AC3E}">
        <p14:creationId xmlns:p14="http://schemas.microsoft.com/office/powerpoint/2010/main" val="92140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74" y="-1113833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53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58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16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984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Logischwoord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ies</a:t>
            </a:r>
            <a:r>
              <a:rPr lang="nl-NL" sz="3200" dirty="0"/>
              <a:t> maar schrijft de </a:t>
            </a:r>
            <a:r>
              <a:rPr lang="nl-NL" sz="3200" dirty="0" err="1"/>
              <a:t>isch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logisch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849" y="3048123"/>
            <a:ext cx="2706302" cy="270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946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vegetarisch</a:t>
            </a:r>
          </a:p>
        </p:txBody>
      </p:sp>
    </p:spTree>
    <p:extLst>
      <p:ext uri="{BB962C8B-B14F-4D97-AF65-F5344CB8AC3E}">
        <p14:creationId xmlns:p14="http://schemas.microsoft.com/office/powerpoint/2010/main" val="4102967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toeristisch</a:t>
            </a:r>
          </a:p>
        </p:txBody>
      </p:sp>
    </p:spTree>
    <p:extLst>
      <p:ext uri="{BB962C8B-B14F-4D97-AF65-F5344CB8AC3E}">
        <p14:creationId xmlns:p14="http://schemas.microsoft.com/office/powerpoint/2010/main" val="426946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technisch</a:t>
            </a:r>
          </a:p>
        </p:txBody>
      </p:sp>
    </p:spTree>
    <p:extLst>
      <p:ext uri="{BB962C8B-B14F-4D97-AF65-F5344CB8AC3E}">
        <p14:creationId xmlns:p14="http://schemas.microsoft.com/office/powerpoint/2010/main" val="2787447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automatisch</a:t>
            </a:r>
          </a:p>
        </p:txBody>
      </p:sp>
    </p:spTree>
    <p:extLst>
      <p:ext uri="{BB962C8B-B14F-4D97-AF65-F5344CB8AC3E}">
        <p14:creationId xmlns:p14="http://schemas.microsoft.com/office/powerpoint/2010/main" val="171897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historisch</a:t>
            </a:r>
          </a:p>
        </p:txBody>
      </p:sp>
    </p:spTree>
    <p:extLst>
      <p:ext uri="{BB962C8B-B14F-4D97-AF65-F5344CB8AC3E}">
        <p14:creationId xmlns:p14="http://schemas.microsoft.com/office/powerpoint/2010/main" val="3607675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0A3A9C7-4FAF-CD98-78E0-63AB7A56EC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74" y="-1113833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53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583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17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157" y="1841809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1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9788"/>
            <a:ext cx="10515600" cy="1603931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Krabwoord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p maar schrijft de b.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krab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782" y="2790160"/>
            <a:ext cx="2921576" cy="292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496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krab</a:t>
            </a:r>
          </a:p>
        </p:txBody>
      </p:sp>
    </p:spTree>
    <p:extLst>
      <p:ext uri="{BB962C8B-B14F-4D97-AF65-F5344CB8AC3E}">
        <p14:creationId xmlns:p14="http://schemas.microsoft.com/office/powerpoint/2010/main" val="4041231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bieb</a:t>
            </a:r>
          </a:p>
        </p:txBody>
      </p:sp>
    </p:spTree>
    <p:extLst>
      <p:ext uri="{BB962C8B-B14F-4D97-AF65-F5344CB8AC3E}">
        <p14:creationId xmlns:p14="http://schemas.microsoft.com/office/powerpoint/2010/main" val="1498833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eb</a:t>
            </a:r>
          </a:p>
        </p:txBody>
      </p:sp>
    </p:spTree>
    <p:extLst>
      <p:ext uri="{BB962C8B-B14F-4D97-AF65-F5344CB8AC3E}">
        <p14:creationId xmlns:p14="http://schemas.microsoft.com/office/powerpoint/2010/main" val="3999181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clubhuis</a:t>
            </a:r>
          </a:p>
        </p:txBody>
      </p:sp>
    </p:spTree>
    <p:extLst>
      <p:ext uri="{BB962C8B-B14F-4D97-AF65-F5344CB8AC3E}">
        <p14:creationId xmlns:p14="http://schemas.microsoft.com/office/powerpoint/2010/main" val="132933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obje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tief</a:t>
            </a:r>
          </a:p>
        </p:txBody>
      </p:sp>
    </p:spTree>
    <p:extLst>
      <p:ext uri="{BB962C8B-B14F-4D97-AF65-F5344CB8AC3E}">
        <p14:creationId xmlns:p14="http://schemas.microsoft.com/office/powerpoint/2010/main" val="673696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524E041-3CE6-53B5-EE0C-779912ADBD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74" y="-1113833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535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583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17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172" y="2852139"/>
            <a:ext cx="3779848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26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9788"/>
            <a:ext cx="10515600" cy="1603931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Krabwoord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p maar schrijft de b.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krab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782" y="2790160"/>
            <a:ext cx="2921576" cy="292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2706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ponyclub</a:t>
            </a:r>
          </a:p>
        </p:txBody>
      </p:sp>
    </p:spTree>
    <p:extLst>
      <p:ext uri="{BB962C8B-B14F-4D97-AF65-F5344CB8AC3E}">
        <p14:creationId xmlns:p14="http://schemas.microsoft.com/office/powerpoint/2010/main" val="1546751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schub</a:t>
            </a:r>
          </a:p>
        </p:txBody>
      </p:sp>
    </p:spTree>
    <p:extLst>
      <p:ext uri="{BB962C8B-B14F-4D97-AF65-F5344CB8AC3E}">
        <p14:creationId xmlns:p14="http://schemas.microsoft.com/office/powerpoint/2010/main" val="1943389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absoluut</a:t>
            </a:r>
          </a:p>
        </p:txBody>
      </p:sp>
    </p:spTree>
    <p:extLst>
      <p:ext uri="{BB962C8B-B14F-4D97-AF65-F5344CB8AC3E}">
        <p14:creationId xmlns:p14="http://schemas.microsoft.com/office/powerpoint/2010/main" val="31718042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rib</a:t>
            </a:r>
          </a:p>
        </p:txBody>
      </p:sp>
    </p:spTree>
    <p:extLst>
      <p:ext uri="{BB962C8B-B14F-4D97-AF65-F5344CB8AC3E}">
        <p14:creationId xmlns:p14="http://schemas.microsoft.com/office/powerpoint/2010/main" val="714164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weblog</a:t>
            </a:r>
          </a:p>
        </p:txBody>
      </p:sp>
    </p:spTree>
    <p:extLst>
      <p:ext uri="{BB962C8B-B14F-4D97-AF65-F5344CB8AC3E}">
        <p14:creationId xmlns:p14="http://schemas.microsoft.com/office/powerpoint/2010/main" val="3012935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B71B089-B271-94F4-86D6-7546ABD79B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74" y="-1113833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535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583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18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03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2542"/>
            <a:ext cx="10515600" cy="1458119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Hoofdletter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weet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790" y="2503064"/>
            <a:ext cx="3042420" cy="304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4832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Binnenhof</a:t>
            </a:r>
          </a:p>
        </p:txBody>
      </p:sp>
    </p:spTree>
    <p:extLst>
      <p:ext uri="{BB962C8B-B14F-4D97-AF65-F5344CB8AC3E}">
        <p14:creationId xmlns:p14="http://schemas.microsoft.com/office/powerpoint/2010/main" val="1078106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Den Haag</a:t>
            </a:r>
          </a:p>
        </p:txBody>
      </p:sp>
    </p:spTree>
    <p:extLst>
      <p:ext uri="{BB962C8B-B14F-4D97-AF65-F5344CB8AC3E}">
        <p14:creationId xmlns:p14="http://schemas.microsoft.com/office/powerpoint/2010/main" val="2309850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ANWB</a:t>
            </a:r>
          </a:p>
        </p:txBody>
      </p:sp>
    </p:spTree>
    <p:extLst>
      <p:ext uri="{BB962C8B-B14F-4D97-AF65-F5344CB8AC3E}">
        <p14:creationId xmlns:p14="http://schemas.microsoft.com/office/powerpoint/2010/main" val="29430507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Klokhuis</a:t>
            </a:r>
          </a:p>
        </p:txBody>
      </p:sp>
    </p:spTree>
    <p:extLst>
      <p:ext uri="{BB962C8B-B14F-4D97-AF65-F5344CB8AC3E}">
        <p14:creationId xmlns:p14="http://schemas.microsoft.com/office/powerpoint/2010/main" val="9668416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Volkskrant</a:t>
            </a:r>
          </a:p>
        </p:txBody>
      </p:sp>
    </p:spTree>
    <p:extLst>
      <p:ext uri="{BB962C8B-B14F-4D97-AF65-F5344CB8AC3E}">
        <p14:creationId xmlns:p14="http://schemas.microsoft.com/office/powerpoint/2010/main" val="2527067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1C82340-48D9-FBCD-1033-D7A59259C5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74" y="-1113833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535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583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18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86" y="1883643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02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2542"/>
            <a:ext cx="10515600" cy="1458119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Hoofdletter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weet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790" y="2503064"/>
            <a:ext cx="3042420" cy="304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7295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790309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</a:t>
            </a:r>
            <a:r>
              <a:rPr lang="nl-NL" sz="9600" b="1"/>
              <a:t>e </a:t>
            </a:r>
            <a:r>
              <a:rPr lang="nl-NL" sz="9600" b="1" dirty="0"/>
              <a:t>Tweede Wereldoorlog</a:t>
            </a:r>
          </a:p>
        </p:txBody>
      </p:sp>
    </p:spTree>
    <p:extLst>
      <p:ext uri="{BB962C8B-B14F-4D97-AF65-F5344CB8AC3E}">
        <p14:creationId xmlns:p14="http://schemas.microsoft.com/office/powerpoint/2010/main" val="5190897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Berlijn</a:t>
            </a:r>
          </a:p>
        </p:txBody>
      </p:sp>
    </p:spTree>
    <p:extLst>
      <p:ext uri="{BB962C8B-B14F-4D97-AF65-F5344CB8AC3E}">
        <p14:creationId xmlns:p14="http://schemas.microsoft.com/office/powerpoint/2010/main" val="35006601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Berlijnse</a:t>
            </a:r>
          </a:p>
        </p:txBody>
      </p:sp>
    </p:spTree>
    <p:extLst>
      <p:ext uri="{BB962C8B-B14F-4D97-AF65-F5344CB8AC3E}">
        <p14:creationId xmlns:p14="http://schemas.microsoft.com/office/powerpoint/2010/main" val="16305101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Hij riep: ‘Kijk daar!’</a:t>
            </a:r>
          </a:p>
        </p:txBody>
      </p:sp>
    </p:spTree>
    <p:extLst>
      <p:ext uri="{BB962C8B-B14F-4D97-AF65-F5344CB8AC3E}">
        <p14:creationId xmlns:p14="http://schemas.microsoft.com/office/powerpoint/2010/main" val="38447054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Zij zei: ‘Wauw!’</a:t>
            </a:r>
          </a:p>
        </p:txBody>
      </p:sp>
    </p:spTree>
    <p:extLst>
      <p:ext uri="{BB962C8B-B14F-4D97-AF65-F5344CB8AC3E}">
        <p14:creationId xmlns:p14="http://schemas.microsoft.com/office/powerpoint/2010/main" val="8268009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6E8E8F5-EDC1-6E3C-F4F1-33C2A9C6F6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74" y="-1113833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535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5831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132</Words>
  <Application>Microsoft Office PowerPoint</Application>
  <PresentationFormat>Breedbeeld</PresentationFormat>
  <Paragraphs>118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PowerPoint-presentatie</vt:lpstr>
      <vt:lpstr>Logischwoord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Logischwoord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Krabwoord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Krabwoord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Hoofdletter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Hoofdletter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18</cp:revision>
  <dcterms:created xsi:type="dcterms:W3CDTF">2015-08-26T13:30:34Z</dcterms:created>
  <dcterms:modified xsi:type="dcterms:W3CDTF">2022-07-27T12:03:07Z</dcterms:modified>
</cp:coreProperties>
</file>