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6"/>
  </p:handoutMasterIdLst>
  <p:sldIdLst>
    <p:sldId id="256" r:id="rId2"/>
    <p:sldId id="299" r:id="rId3"/>
    <p:sldId id="258" r:id="rId4"/>
    <p:sldId id="259" r:id="rId5"/>
    <p:sldId id="260" r:id="rId6"/>
    <p:sldId id="261" r:id="rId7"/>
    <p:sldId id="262" r:id="rId8"/>
    <p:sldId id="354" r:id="rId9"/>
    <p:sldId id="355" r:id="rId10"/>
    <p:sldId id="338" r:id="rId11"/>
    <p:sldId id="353" r:id="rId12"/>
    <p:sldId id="265" r:id="rId13"/>
    <p:sldId id="267" r:id="rId14"/>
    <p:sldId id="284" r:id="rId15"/>
    <p:sldId id="266" r:id="rId16"/>
    <p:sldId id="268" r:id="rId17"/>
    <p:sldId id="356" r:id="rId18"/>
    <p:sldId id="357" r:id="rId19"/>
    <p:sldId id="270" r:id="rId20"/>
    <p:sldId id="367" r:id="rId21"/>
    <p:sldId id="271" r:id="rId22"/>
    <p:sldId id="273" r:id="rId23"/>
    <p:sldId id="276" r:id="rId24"/>
    <p:sldId id="275" r:id="rId25"/>
    <p:sldId id="274" r:id="rId26"/>
    <p:sldId id="358" r:id="rId27"/>
    <p:sldId id="359" r:id="rId28"/>
    <p:sldId id="277" r:id="rId29"/>
    <p:sldId id="337" r:id="rId30"/>
    <p:sldId id="279" r:id="rId31"/>
    <p:sldId id="280" r:id="rId32"/>
    <p:sldId id="281" r:id="rId33"/>
    <p:sldId id="282" r:id="rId34"/>
    <p:sldId id="283" r:id="rId35"/>
    <p:sldId id="360" r:id="rId36"/>
    <p:sldId id="361" r:id="rId37"/>
    <p:sldId id="339" r:id="rId38"/>
    <p:sldId id="366" r:id="rId39"/>
    <p:sldId id="343" r:id="rId40"/>
    <p:sldId id="344" r:id="rId41"/>
    <p:sldId id="345" r:id="rId42"/>
    <p:sldId id="346" r:id="rId43"/>
    <p:sldId id="347" r:id="rId44"/>
    <p:sldId id="362" r:id="rId45"/>
    <p:sldId id="363" r:id="rId46"/>
    <p:sldId id="340" r:id="rId47"/>
    <p:sldId id="342" r:id="rId48"/>
    <p:sldId id="348" r:id="rId49"/>
    <p:sldId id="349" r:id="rId50"/>
    <p:sldId id="350" r:id="rId51"/>
    <p:sldId id="351" r:id="rId52"/>
    <p:sldId id="352" r:id="rId53"/>
    <p:sldId id="364" r:id="rId54"/>
    <p:sldId id="365" r:id="rId5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81" d="100"/>
          <a:sy n="81" d="100"/>
        </p:scale>
        <p:origin x="67" y="6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>
                <a:solidFill>
                  <a:schemeClr val="bg1"/>
                </a:solidFill>
              </a:rPr>
              <a:t>week 21 </a:t>
            </a:r>
            <a:r>
              <a:rPr lang="nl-NL" sz="3200" b="1" dirty="0">
                <a:solidFill>
                  <a:schemeClr val="bg1"/>
                </a:solidFill>
              </a:rPr>
              <a:t>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89348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 err="1">
                <a:latin typeface="Calibri" panose="020F0502020204030204" pitchFamily="34" charset="0"/>
              </a:rPr>
              <a:t>Engelse</a:t>
            </a:r>
            <a:r>
              <a:rPr lang="en-US" sz="8800" b="1" dirty="0">
                <a:latin typeface="Calibri" panose="020F0502020204030204" pitchFamily="34" charset="0"/>
              </a:rPr>
              <a:t> </a:t>
            </a:r>
            <a:r>
              <a:rPr lang="en-US" sz="8800" b="1" dirty="0" err="1">
                <a:latin typeface="Calibri" panose="020F0502020204030204" pitchFamily="34" charset="0"/>
              </a:rPr>
              <a:t>leenwoorden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Sommige</a:t>
            </a:r>
            <a:r>
              <a:rPr lang="en-US" sz="3200" dirty="0"/>
              <a:t> ‘</a:t>
            </a:r>
            <a:r>
              <a:rPr lang="en-US" sz="3200" dirty="0" err="1"/>
              <a:t>Engelse</a:t>
            </a:r>
            <a:r>
              <a:rPr lang="en-US" sz="3200" dirty="0"/>
              <a:t>’ </a:t>
            </a:r>
            <a:r>
              <a:rPr lang="en-US" sz="3200" dirty="0" err="1"/>
              <a:t>woorden</a:t>
            </a:r>
            <a:r>
              <a:rPr lang="en-US" sz="3200" dirty="0"/>
              <a:t> </a:t>
            </a:r>
            <a:r>
              <a:rPr lang="en-US" sz="3200" dirty="0" err="1"/>
              <a:t>gebruiken</a:t>
            </a:r>
            <a:r>
              <a:rPr lang="en-US" sz="3200" dirty="0"/>
              <a:t> we </a:t>
            </a:r>
            <a:r>
              <a:rPr lang="en-US" sz="3200" dirty="0" err="1"/>
              <a:t>ook</a:t>
            </a:r>
            <a:r>
              <a:rPr lang="en-US" sz="3200" dirty="0"/>
              <a:t> in het </a:t>
            </a:r>
            <a:r>
              <a:rPr lang="en-US" sz="3200" dirty="0" err="1"/>
              <a:t>Nederlands</a:t>
            </a:r>
            <a:r>
              <a:rPr lang="en-US" sz="3200" dirty="0"/>
              <a:t>.”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822" y="3490441"/>
            <a:ext cx="2976420" cy="297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crew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bodyguard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deal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err="1">
                <a:solidFill>
                  <a:srgbClr val="000000"/>
                </a:solidFill>
              </a:rPr>
              <a:t>kids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royalty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C2E89ED-E313-46DB-92BC-2566AB45AF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620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189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774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16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133" y="2316163"/>
            <a:ext cx="4413887" cy="41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778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89348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 err="1">
                <a:latin typeface="Calibri" panose="020F0502020204030204" pitchFamily="34" charset="0"/>
              </a:rPr>
              <a:t>Engelse</a:t>
            </a:r>
            <a:r>
              <a:rPr lang="en-US" sz="8800" b="1" dirty="0">
                <a:latin typeface="Calibri" panose="020F0502020204030204" pitchFamily="34" charset="0"/>
              </a:rPr>
              <a:t> </a:t>
            </a:r>
            <a:r>
              <a:rPr lang="en-US" sz="8800" b="1" dirty="0" err="1">
                <a:latin typeface="Calibri" panose="020F0502020204030204" pitchFamily="34" charset="0"/>
              </a:rPr>
              <a:t>leenwoorden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Sommige</a:t>
            </a:r>
            <a:r>
              <a:rPr lang="en-US" sz="3200" dirty="0"/>
              <a:t> ‘</a:t>
            </a:r>
            <a:r>
              <a:rPr lang="en-US" sz="3200" dirty="0" err="1"/>
              <a:t>Engelse</a:t>
            </a:r>
            <a:r>
              <a:rPr lang="en-US" sz="3200" dirty="0"/>
              <a:t>’ </a:t>
            </a:r>
            <a:r>
              <a:rPr lang="en-US" sz="3200" dirty="0" err="1"/>
              <a:t>woorden</a:t>
            </a:r>
            <a:r>
              <a:rPr lang="en-US" sz="3200" dirty="0"/>
              <a:t> </a:t>
            </a:r>
            <a:r>
              <a:rPr lang="en-US" sz="3200" dirty="0" err="1"/>
              <a:t>gebruiken</a:t>
            </a:r>
            <a:r>
              <a:rPr lang="en-US" sz="3200" dirty="0"/>
              <a:t> we </a:t>
            </a:r>
            <a:r>
              <a:rPr lang="en-US" sz="3200" dirty="0" err="1"/>
              <a:t>ook</a:t>
            </a:r>
            <a:r>
              <a:rPr lang="en-US" sz="3200" dirty="0"/>
              <a:t> in het </a:t>
            </a:r>
            <a:r>
              <a:rPr lang="en-US" sz="3200" dirty="0" err="1"/>
              <a:t>Nederlands</a:t>
            </a:r>
            <a:r>
              <a:rPr lang="en-US" sz="3200" dirty="0"/>
              <a:t>.”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822" y="3490441"/>
            <a:ext cx="2976420" cy="297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346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match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airbag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break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sale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C2E89ED-E313-46DB-92BC-2566AB45AF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0193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1898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774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22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1287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Taxiwoorden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hoort</a:t>
            </a:r>
            <a:r>
              <a:rPr lang="en-US" sz="3200" dirty="0"/>
              <a:t> </a:t>
            </a:r>
            <a:r>
              <a:rPr lang="en-US" sz="3200" dirty="0" err="1"/>
              <a:t>ks</a:t>
            </a:r>
            <a:r>
              <a:rPr lang="en-US" sz="3200" dirty="0"/>
              <a:t>, maar je </a:t>
            </a:r>
            <a:r>
              <a:rPr lang="en-US" sz="3200" dirty="0" err="1"/>
              <a:t>schrijft</a:t>
            </a:r>
            <a:r>
              <a:rPr lang="en-US" sz="3200" dirty="0"/>
              <a:t> x.”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492" y="3096927"/>
            <a:ext cx="3207080" cy="3207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207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M</a:t>
            </a:r>
            <a:r>
              <a:rPr lang="nl-NL" sz="9600" b="1" dirty="0"/>
              <a:t>exico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expres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mixer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reflex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maximaal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5E889FE-E47F-E18B-FF16-63D25A2551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0193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1898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7745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22 dag 2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1287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Taxiwoorden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hoort</a:t>
            </a:r>
            <a:r>
              <a:rPr lang="en-US" sz="3200" dirty="0"/>
              <a:t> </a:t>
            </a:r>
            <a:r>
              <a:rPr lang="en-US" sz="3200" dirty="0" err="1"/>
              <a:t>ks</a:t>
            </a:r>
            <a:r>
              <a:rPr lang="en-US" sz="3200" dirty="0"/>
              <a:t>, maar je </a:t>
            </a:r>
            <a:r>
              <a:rPr lang="en-US" sz="3200" dirty="0" err="1"/>
              <a:t>schrijft</a:t>
            </a:r>
            <a:r>
              <a:rPr lang="en-US" sz="3200" dirty="0"/>
              <a:t> x.”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492" y="3096927"/>
            <a:ext cx="3207080" cy="3207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6879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export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exemplaren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complex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textiel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examen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46507F4-61D5-1265-6586-0D2CE3920D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0193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1898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7745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23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6628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0834" y="1153934"/>
            <a:ext cx="11634396" cy="1095506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Franse</a:t>
            </a:r>
            <a:r>
              <a:rPr lang="en-US" sz="9600" b="1" dirty="0">
                <a:latin typeface="Calibri" panose="020F0502020204030204" pitchFamily="34" charset="0"/>
              </a:rPr>
              <a:t> </a:t>
            </a:r>
            <a:r>
              <a:rPr lang="en-US" sz="9600" b="1" dirty="0" err="1">
                <a:latin typeface="Calibri" panose="020F0502020204030204" pitchFamily="34" charset="0"/>
              </a:rPr>
              <a:t>leenwoorden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79829"/>
            <a:ext cx="10515600" cy="3596147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Sommige</a:t>
            </a:r>
            <a:r>
              <a:rPr lang="en-US" sz="3200" dirty="0"/>
              <a:t> ‘</a:t>
            </a:r>
            <a:r>
              <a:rPr lang="en-US" sz="3200" dirty="0" err="1"/>
              <a:t>Franse</a:t>
            </a:r>
            <a:r>
              <a:rPr lang="en-US" sz="3200" dirty="0"/>
              <a:t>’ </a:t>
            </a:r>
            <a:r>
              <a:rPr lang="en-US" sz="3200" dirty="0" err="1"/>
              <a:t>woorden</a:t>
            </a:r>
            <a:r>
              <a:rPr lang="en-US" sz="3200" dirty="0"/>
              <a:t> </a:t>
            </a:r>
            <a:r>
              <a:rPr lang="en-US" sz="3200" dirty="0" err="1"/>
              <a:t>gebruiken</a:t>
            </a:r>
            <a:r>
              <a:rPr lang="en-US" sz="3200" dirty="0"/>
              <a:t> we </a:t>
            </a:r>
            <a:r>
              <a:rPr lang="en-US" sz="3200" dirty="0" err="1"/>
              <a:t>ook</a:t>
            </a:r>
            <a:r>
              <a:rPr lang="en-US" sz="3200" dirty="0"/>
              <a:t> in het </a:t>
            </a:r>
            <a:r>
              <a:rPr lang="en-US" sz="3200" dirty="0" err="1"/>
              <a:t>Nederlands</a:t>
            </a:r>
            <a:r>
              <a:rPr lang="en-US" sz="3200" dirty="0"/>
              <a:t>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403" y="3335824"/>
            <a:ext cx="3213258" cy="3213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2978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maillot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5069556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medaille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5960933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trottoir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368158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boulevard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8418939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urinoir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8456191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50369D6-3FAA-DE85-DE51-1986BE4A2E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0193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1898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7745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23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86" y="1883643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332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0834" y="1153934"/>
            <a:ext cx="11634396" cy="1095506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Franse</a:t>
            </a:r>
            <a:r>
              <a:rPr lang="en-US" sz="9600" b="1" dirty="0">
                <a:latin typeface="Calibri" panose="020F0502020204030204" pitchFamily="34" charset="0"/>
              </a:rPr>
              <a:t> </a:t>
            </a:r>
            <a:r>
              <a:rPr lang="en-US" sz="9600" b="1" dirty="0" err="1">
                <a:latin typeface="Calibri" panose="020F0502020204030204" pitchFamily="34" charset="0"/>
              </a:rPr>
              <a:t>leenwoorden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79829"/>
            <a:ext cx="10515600" cy="3596147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Sommige</a:t>
            </a:r>
            <a:r>
              <a:rPr lang="en-US" sz="3200" dirty="0"/>
              <a:t> ‘</a:t>
            </a:r>
            <a:r>
              <a:rPr lang="en-US" sz="3200" dirty="0" err="1"/>
              <a:t>Franse</a:t>
            </a:r>
            <a:r>
              <a:rPr lang="en-US" sz="3200" dirty="0"/>
              <a:t>’ </a:t>
            </a:r>
            <a:r>
              <a:rPr lang="en-US" sz="3200" dirty="0" err="1"/>
              <a:t>woorden</a:t>
            </a:r>
            <a:r>
              <a:rPr lang="en-US" sz="3200" dirty="0"/>
              <a:t> </a:t>
            </a:r>
            <a:r>
              <a:rPr lang="en-US" sz="3200" dirty="0" err="1"/>
              <a:t>gebruiken</a:t>
            </a:r>
            <a:r>
              <a:rPr lang="en-US" sz="3200" dirty="0"/>
              <a:t> we </a:t>
            </a:r>
            <a:r>
              <a:rPr lang="en-US" sz="3200" dirty="0" err="1"/>
              <a:t>ook</a:t>
            </a:r>
            <a:r>
              <a:rPr lang="en-US" sz="3200" dirty="0"/>
              <a:t> in het </a:t>
            </a:r>
            <a:r>
              <a:rPr lang="en-US" sz="3200" dirty="0" err="1"/>
              <a:t>Nederlands</a:t>
            </a:r>
            <a:r>
              <a:rPr lang="en-US" sz="3200" dirty="0"/>
              <a:t>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403" y="3335824"/>
            <a:ext cx="3213258" cy="3213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0227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ambulance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6486704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croissant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795252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circuit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3170119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brancard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0451609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/>
              <a:t>dressoir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8618136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335286F-8B8A-1C2E-AE79-5A94E2B047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0193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1898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77455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148</Words>
  <Application>Microsoft Office PowerPoint</Application>
  <PresentationFormat>Breedbeeld</PresentationFormat>
  <Paragraphs>114</Paragraphs>
  <Slides>54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54</vt:i4>
      </vt:variant>
    </vt:vector>
  </HeadingPairs>
  <TitlesOfParts>
    <vt:vector size="58" baseType="lpstr">
      <vt:lpstr>Arial</vt:lpstr>
      <vt:lpstr>Calibri</vt:lpstr>
      <vt:lpstr>Calibri Light</vt:lpstr>
      <vt:lpstr>Kantoorthema</vt:lpstr>
      <vt:lpstr>PowerPoint-presentatie</vt:lpstr>
      <vt:lpstr>Engelse leenwoorden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Engelse leenwoorden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Taxiwoorden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Taxiwoorden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Franse leenwoorden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Franse leenwoorden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Michelle Nijhof</cp:lastModifiedBy>
  <cp:revision>65</cp:revision>
  <dcterms:created xsi:type="dcterms:W3CDTF">2015-07-16T09:32:42Z</dcterms:created>
  <dcterms:modified xsi:type="dcterms:W3CDTF">2022-07-27T12:09:04Z</dcterms:modified>
</cp:coreProperties>
</file>