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12" r:id="rId9"/>
    <p:sldId id="313" r:id="rId10"/>
    <p:sldId id="264" r:id="rId11"/>
    <p:sldId id="308" r:id="rId12"/>
    <p:sldId id="266" r:id="rId13"/>
    <p:sldId id="267" r:id="rId14"/>
    <p:sldId id="268" r:id="rId15"/>
    <p:sldId id="269" r:id="rId16"/>
    <p:sldId id="298" r:id="rId17"/>
    <p:sldId id="314" r:id="rId18"/>
    <p:sldId id="315" r:id="rId19"/>
    <p:sldId id="270" r:id="rId20"/>
    <p:sldId id="325" r:id="rId21"/>
    <p:sldId id="272" r:id="rId22"/>
    <p:sldId id="273" r:id="rId23"/>
    <p:sldId id="274" r:id="rId24"/>
    <p:sldId id="275" r:id="rId25"/>
    <p:sldId id="276" r:id="rId26"/>
    <p:sldId id="316" r:id="rId27"/>
    <p:sldId id="317" r:id="rId28"/>
    <p:sldId id="277" r:id="rId29"/>
    <p:sldId id="309" r:id="rId30"/>
    <p:sldId id="279" r:id="rId31"/>
    <p:sldId id="280" r:id="rId32"/>
    <p:sldId id="281" r:id="rId33"/>
    <p:sldId id="282" r:id="rId34"/>
    <p:sldId id="283" r:id="rId35"/>
    <p:sldId id="318" r:id="rId36"/>
    <p:sldId id="319" r:id="rId37"/>
    <p:sldId id="284" r:id="rId38"/>
    <p:sldId id="324" r:id="rId39"/>
    <p:sldId id="286" r:id="rId40"/>
    <p:sldId id="287" r:id="rId41"/>
    <p:sldId id="288" r:id="rId42"/>
    <p:sldId id="289" r:id="rId43"/>
    <p:sldId id="290" r:id="rId44"/>
    <p:sldId id="320" r:id="rId45"/>
    <p:sldId id="321" r:id="rId46"/>
    <p:sldId id="291" r:id="rId47"/>
    <p:sldId id="310" r:id="rId48"/>
    <p:sldId id="293" r:id="rId49"/>
    <p:sldId id="294" r:id="rId50"/>
    <p:sldId id="295" r:id="rId51"/>
    <p:sldId id="296" r:id="rId52"/>
    <p:sldId id="311" r:id="rId53"/>
    <p:sldId id="322" r:id="rId54"/>
    <p:sldId id="323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7" y="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026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Engelse leenwoorden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“Sommige ‘Engelse’ woorden gebruiken we ook in het Nederlands.”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832" y="3530686"/>
            <a:ext cx="2891940" cy="289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lay-out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magazine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commercial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design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7869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63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9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13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Engelse leenwoorden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“Sommige ‘Engelse’ woorden gebruiken we ook in het Nederlands.”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832" y="3530686"/>
            <a:ext cx="2891940" cy="289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54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matchmaker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single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gadget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hooligan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94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63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9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12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Taxiwoorden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</a:t>
            </a:r>
            <a:r>
              <a:rPr lang="nl-NL" sz="3200" dirty="0" err="1"/>
              <a:t>ks</a:t>
            </a:r>
            <a:r>
              <a:rPr lang="nl-NL" sz="3200" dirty="0"/>
              <a:t>, maar je schrijft x.”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278" y="3354733"/>
            <a:ext cx="3137507" cy="313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40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triplex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extreem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rijexamen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examinator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omplex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309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63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9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12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Taxiwoorden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</a:t>
            </a:r>
            <a:r>
              <a:rPr lang="nl-NL" sz="3200" dirty="0" err="1"/>
              <a:t>ks</a:t>
            </a:r>
            <a:r>
              <a:rPr lang="nl-NL" sz="3200" dirty="0"/>
              <a:t>, maar je schrijft x.”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278" y="3354733"/>
            <a:ext cx="3137507" cy="313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54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mailbox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exot</a:t>
            </a:r>
            <a:r>
              <a:rPr lang="nl-NL" sz="9600" b="1" dirty="0">
                <a:solidFill>
                  <a:srgbClr val="FF0000"/>
                </a:solidFill>
              </a:rPr>
              <a:t>isch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luxueus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uses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textuur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309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635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92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703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8500" b="1" dirty="0">
                <a:latin typeface="Calibri" panose="020F0502020204030204" pitchFamily="34" charset="0"/>
              </a:rPr>
              <a:t>Franse leenwoorden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530" y="3781636"/>
            <a:ext cx="2884848" cy="2884848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“Sommige ‘Franse’ woorden gebruiken we ook in het Nederlands.”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399044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biscuit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failliet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etui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mayonaise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inktreservoir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499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635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92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703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8500" b="1" dirty="0">
                <a:latin typeface="Calibri" panose="020F0502020204030204" pitchFamily="34" charset="0"/>
              </a:rPr>
              <a:t>Franse leenwoorden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530" y="3781636"/>
            <a:ext cx="2884848" cy="2884848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“Sommige ‘Franse’ woorden gebruiken we ook in het Nederlands.”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2113824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accessoire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hangar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medaille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repertoire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punaise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03668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94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635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925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148</Words>
  <Application>Microsoft Office PowerPoint</Application>
  <PresentationFormat>Breedbeeld</PresentationFormat>
  <Paragraphs>120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Engelse leenwoorden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Engelse leenwoorden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Taxiwoorden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Taxiwoorden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19</cp:revision>
  <dcterms:created xsi:type="dcterms:W3CDTF">2015-08-26T13:30:34Z</dcterms:created>
  <dcterms:modified xsi:type="dcterms:W3CDTF">2022-07-27T13:52:44Z</dcterms:modified>
</cp:coreProperties>
</file>