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6"/>
  </p:handoutMasterIdLst>
  <p:sldIdLst>
    <p:sldId id="256" r:id="rId2"/>
    <p:sldId id="299" r:id="rId3"/>
    <p:sldId id="258" r:id="rId4"/>
    <p:sldId id="259" r:id="rId5"/>
    <p:sldId id="260" r:id="rId6"/>
    <p:sldId id="261" r:id="rId7"/>
    <p:sldId id="262" r:id="rId8"/>
    <p:sldId id="356" r:id="rId9"/>
    <p:sldId id="357" r:id="rId10"/>
    <p:sldId id="338" r:id="rId11"/>
    <p:sldId id="370" r:id="rId12"/>
    <p:sldId id="265" r:id="rId13"/>
    <p:sldId id="267" r:id="rId14"/>
    <p:sldId id="284" r:id="rId15"/>
    <p:sldId id="266" r:id="rId16"/>
    <p:sldId id="268" r:id="rId17"/>
    <p:sldId id="358" r:id="rId18"/>
    <p:sldId id="359" r:id="rId19"/>
    <p:sldId id="270" r:id="rId20"/>
    <p:sldId id="369" r:id="rId21"/>
    <p:sldId id="271" r:id="rId22"/>
    <p:sldId id="273" r:id="rId23"/>
    <p:sldId id="276" r:id="rId24"/>
    <p:sldId id="275" r:id="rId25"/>
    <p:sldId id="274" r:id="rId26"/>
    <p:sldId id="360" r:id="rId27"/>
    <p:sldId id="361" r:id="rId28"/>
    <p:sldId id="277" r:id="rId29"/>
    <p:sldId id="354" r:id="rId30"/>
    <p:sldId id="279" r:id="rId31"/>
    <p:sldId id="280" r:id="rId32"/>
    <p:sldId id="281" r:id="rId33"/>
    <p:sldId id="282" r:id="rId34"/>
    <p:sldId id="283" r:id="rId35"/>
    <p:sldId id="362" r:id="rId36"/>
    <p:sldId id="363" r:id="rId37"/>
    <p:sldId id="339" r:id="rId38"/>
    <p:sldId id="368" r:id="rId39"/>
    <p:sldId id="343" r:id="rId40"/>
    <p:sldId id="344" r:id="rId41"/>
    <p:sldId id="345" r:id="rId42"/>
    <p:sldId id="346" r:id="rId43"/>
    <p:sldId id="347" r:id="rId44"/>
    <p:sldId id="364" r:id="rId45"/>
    <p:sldId id="365" r:id="rId46"/>
    <p:sldId id="340" r:id="rId47"/>
    <p:sldId id="355" r:id="rId48"/>
    <p:sldId id="348" r:id="rId49"/>
    <p:sldId id="349" r:id="rId50"/>
    <p:sldId id="350" r:id="rId51"/>
    <p:sldId id="351" r:id="rId52"/>
    <p:sldId id="352" r:id="rId53"/>
    <p:sldId id="366" r:id="rId54"/>
    <p:sldId id="367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24 </a:t>
            </a:r>
            <a:r>
              <a:rPr lang="nl-NL" sz="3200" b="1" dirty="0">
                <a:solidFill>
                  <a:schemeClr val="bg1"/>
                </a:solidFill>
              </a:rPr>
              <a:t>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Koppelteken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0643"/>
            <a:ext cx="10515600" cy="1229252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Heb</a:t>
            </a:r>
            <a:r>
              <a:rPr lang="en-US" sz="3200" dirty="0"/>
              <a:t> je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naar</a:t>
            </a:r>
            <a:r>
              <a:rPr lang="en-US" sz="3200" dirty="0"/>
              <a:t> de regels </a:t>
            </a:r>
            <a:r>
              <a:rPr lang="en-US" sz="3200" dirty="0" err="1"/>
              <a:t>gekeken</a:t>
            </a:r>
            <a:r>
              <a:rPr lang="en-US" sz="3200" dirty="0"/>
              <a:t>? Het </a:t>
            </a:r>
            <a:r>
              <a:rPr lang="en-US" sz="3200" dirty="0" err="1"/>
              <a:t>koppelteken</a:t>
            </a:r>
            <a:r>
              <a:rPr lang="en-US" sz="3200" dirty="0"/>
              <a:t> </a:t>
            </a:r>
            <a:r>
              <a:rPr lang="en-US" sz="3200" dirty="0" err="1"/>
              <a:t>koppelt</a:t>
            </a:r>
            <a:r>
              <a:rPr lang="en-US" sz="3200" dirty="0"/>
              <a:t> </a:t>
            </a:r>
            <a:r>
              <a:rPr lang="en-US" sz="3200" dirty="0" err="1"/>
              <a:t>lijmwoorden</a:t>
            </a:r>
            <a:r>
              <a:rPr lang="en-US" sz="3200" dirty="0"/>
              <a:t> </a:t>
            </a:r>
            <a:r>
              <a:rPr lang="en-US" sz="3200" dirty="0" err="1"/>
              <a:t>namelijk</a:t>
            </a:r>
            <a:r>
              <a:rPr lang="en-US" sz="3200" dirty="0"/>
              <a:t> </a:t>
            </a:r>
            <a:r>
              <a:rPr lang="en-US" sz="3200" dirty="0" err="1"/>
              <a:t>alleen</a:t>
            </a:r>
            <a:r>
              <a:rPr lang="en-US" sz="3200" dirty="0"/>
              <a:t> </a:t>
            </a:r>
            <a:r>
              <a:rPr lang="en-US" sz="3200" dirty="0" err="1"/>
              <a:t>wanneer</a:t>
            </a:r>
            <a:r>
              <a:rPr lang="en-US" sz="3200" dirty="0"/>
              <a:t> het </a:t>
            </a:r>
            <a:r>
              <a:rPr lang="en-US" sz="3200" dirty="0" err="1"/>
              <a:t>nodig</a:t>
            </a:r>
            <a:r>
              <a:rPr lang="en-US" sz="3200" dirty="0"/>
              <a:t> is.”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78" y="3519756"/>
            <a:ext cx="5775108" cy="172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vanille-ijs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radio-uitzending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mee-eter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kassa-uitdraai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na-aperij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737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Koppelteken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0643"/>
            <a:ext cx="10515600" cy="1229252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Heb</a:t>
            </a:r>
            <a:r>
              <a:rPr lang="en-US" sz="3200" dirty="0"/>
              <a:t> je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naar</a:t>
            </a:r>
            <a:r>
              <a:rPr lang="en-US" sz="3200" dirty="0"/>
              <a:t> de regels </a:t>
            </a:r>
            <a:r>
              <a:rPr lang="en-US" sz="3200" dirty="0" err="1"/>
              <a:t>gekeken</a:t>
            </a:r>
            <a:r>
              <a:rPr lang="en-US" sz="3200" dirty="0"/>
              <a:t>? Het </a:t>
            </a:r>
            <a:r>
              <a:rPr lang="en-US" sz="3200" dirty="0" err="1"/>
              <a:t>koppelteken</a:t>
            </a:r>
            <a:r>
              <a:rPr lang="en-US" sz="3200" dirty="0"/>
              <a:t> </a:t>
            </a:r>
            <a:r>
              <a:rPr lang="en-US" sz="3200" dirty="0" err="1"/>
              <a:t>koppelt</a:t>
            </a:r>
            <a:r>
              <a:rPr lang="en-US" sz="3200" dirty="0"/>
              <a:t> </a:t>
            </a:r>
            <a:r>
              <a:rPr lang="en-US" sz="3200" dirty="0" err="1"/>
              <a:t>lijmwoorden</a:t>
            </a:r>
            <a:r>
              <a:rPr lang="en-US" sz="3200" dirty="0"/>
              <a:t> </a:t>
            </a:r>
            <a:r>
              <a:rPr lang="en-US" sz="3200" dirty="0" err="1"/>
              <a:t>namelijk</a:t>
            </a:r>
            <a:r>
              <a:rPr lang="en-US" sz="3200" dirty="0"/>
              <a:t> </a:t>
            </a:r>
            <a:r>
              <a:rPr lang="en-US" sz="3200" dirty="0" err="1"/>
              <a:t>alleen</a:t>
            </a:r>
            <a:r>
              <a:rPr lang="en-US" sz="3200" dirty="0"/>
              <a:t> </a:t>
            </a:r>
            <a:r>
              <a:rPr lang="en-US" sz="3200" dirty="0" err="1"/>
              <a:t>wanneer</a:t>
            </a:r>
            <a:r>
              <a:rPr lang="en-US" sz="3200" dirty="0"/>
              <a:t> het </a:t>
            </a:r>
            <a:r>
              <a:rPr lang="en-US" sz="3200" dirty="0" err="1"/>
              <a:t>nodig</a:t>
            </a:r>
            <a:r>
              <a:rPr lang="en-US" sz="3200" dirty="0"/>
              <a:t> is.”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78" y="3519756"/>
            <a:ext cx="5775108" cy="172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94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auto-ongeluk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kant-en-klaar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wc</a:t>
            </a:r>
            <a:r>
              <a:rPr lang="en-US" sz="9600" b="1" dirty="0"/>
              <a:t>-papier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zonne-energie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12-jarige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164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8033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Als</a:t>
            </a:r>
            <a:r>
              <a:rPr lang="en-US" sz="3200" dirty="0"/>
              <a:t> je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gaat</a:t>
            </a:r>
            <a:r>
              <a:rPr lang="en-US" sz="3200" dirty="0"/>
              <a:t> </a:t>
            </a:r>
            <a:r>
              <a:rPr lang="en-US" sz="3200" dirty="0" err="1"/>
              <a:t>verkleinen</a:t>
            </a:r>
            <a:r>
              <a:rPr lang="en-US" sz="3200" dirty="0"/>
              <a:t> </a:t>
            </a:r>
            <a:r>
              <a:rPr lang="en-US" sz="3200" dirty="0" err="1"/>
              <a:t>kan</a:t>
            </a:r>
            <a:r>
              <a:rPr lang="en-US" sz="3200" dirty="0"/>
              <a:t> het </a:t>
            </a: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letters </a:t>
            </a:r>
            <a:r>
              <a:rPr lang="en-US" sz="3200" dirty="0" err="1"/>
              <a:t>bijkomen</a:t>
            </a:r>
            <a:r>
              <a:rPr lang="en-US" sz="3200" dirty="0"/>
              <a:t> of </a:t>
            </a:r>
            <a:r>
              <a:rPr lang="en-US" sz="3200" dirty="0" err="1"/>
              <a:t>verdwijnen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94" y="3657586"/>
            <a:ext cx="2809275" cy="28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05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chocolaatje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menuutje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kettinkje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vriendinnetje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kanootje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022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25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07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8033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Als</a:t>
            </a:r>
            <a:r>
              <a:rPr lang="en-US" sz="3200" dirty="0"/>
              <a:t> je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gaat</a:t>
            </a:r>
            <a:r>
              <a:rPr lang="en-US" sz="3200" dirty="0"/>
              <a:t> </a:t>
            </a:r>
            <a:r>
              <a:rPr lang="en-US" sz="3200" dirty="0" err="1"/>
              <a:t>verkleinen</a:t>
            </a:r>
            <a:r>
              <a:rPr lang="en-US" sz="3200" dirty="0"/>
              <a:t> </a:t>
            </a:r>
            <a:r>
              <a:rPr lang="en-US" sz="3200" dirty="0" err="1"/>
              <a:t>kan</a:t>
            </a:r>
            <a:r>
              <a:rPr lang="en-US" sz="3200" dirty="0"/>
              <a:t> het </a:t>
            </a: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letters </a:t>
            </a:r>
            <a:r>
              <a:rPr lang="en-US" sz="3200" dirty="0" err="1"/>
              <a:t>bijkomen</a:t>
            </a:r>
            <a:r>
              <a:rPr lang="en-US" sz="3200" dirty="0"/>
              <a:t> of </a:t>
            </a:r>
            <a:r>
              <a:rPr lang="en-US" sz="3200" dirty="0" err="1"/>
              <a:t>verdwijnen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94" y="3657586"/>
            <a:ext cx="2809275" cy="28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92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koninkje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autootje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aspirientje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paadje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opaatje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117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667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Lijmwoorden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 plus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maakt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nieuw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580" y="3738038"/>
            <a:ext cx="6252903" cy="186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03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pannenkoek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hondenhok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ballenbak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ziekenwagen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stoelendans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022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3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667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Lijmwoorden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 plus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maakt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nieuw</a:t>
            </a:r>
            <a:r>
              <a:rPr lang="en-US" sz="3200" dirty="0"/>
              <a:t> </a:t>
            </a:r>
            <a:r>
              <a:rPr lang="en-US" sz="3200" dirty="0" err="1"/>
              <a:t>woord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580" y="3738038"/>
            <a:ext cx="6252903" cy="186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78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messenrek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48670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paddenstoel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5252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paardenbloem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170119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ruggenprik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5160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/>
              <a:t>krokodillentranen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618136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259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79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957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166</Words>
  <Application>Microsoft Office PowerPoint</Application>
  <PresentationFormat>Breedbeeld</PresentationFormat>
  <Paragraphs>114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Koppelteken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Koppelteken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Lijmwoorden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Lijmwoorden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68</cp:revision>
  <dcterms:created xsi:type="dcterms:W3CDTF">2015-07-16T09:32:42Z</dcterms:created>
  <dcterms:modified xsi:type="dcterms:W3CDTF">2022-07-27T12:13:18Z</dcterms:modified>
</cp:coreProperties>
</file>