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30" r:id="rId3"/>
    <p:sldId id="259" r:id="rId4"/>
    <p:sldId id="260" r:id="rId5"/>
    <p:sldId id="261" r:id="rId6"/>
    <p:sldId id="262" r:id="rId7"/>
    <p:sldId id="263" r:id="rId8"/>
    <p:sldId id="316" r:id="rId9"/>
    <p:sldId id="317" r:id="rId10"/>
    <p:sldId id="264" r:id="rId11"/>
    <p:sldId id="313" r:id="rId12"/>
    <p:sldId id="266" r:id="rId13"/>
    <p:sldId id="267" r:id="rId14"/>
    <p:sldId id="268" r:id="rId15"/>
    <p:sldId id="269" r:id="rId16"/>
    <p:sldId id="298" r:id="rId17"/>
    <p:sldId id="318" r:id="rId18"/>
    <p:sldId id="319" r:id="rId19"/>
    <p:sldId id="270" r:id="rId20"/>
    <p:sldId id="329" r:id="rId21"/>
    <p:sldId id="272" r:id="rId22"/>
    <p:sldId id="273" r:id="rId23"/>
    <p:sldId id="274" r:id="rId24"/>
    <p:sldId id="275" r:id="rId25"/>
    <p:sldId id="276" r:id="rId26"/>
    <p:sldId id="320" r:id="rId27"/>
    <p:sldId id="321" r:id="rId28"/>
    <p:sldId id="277" r:id="rId29"/>
    <p:sldId id="314" r:id="rId30"/>
    <p:sldId id="279" r:id="rId31"/>
    <p:sldId id="280" r:id="rId32"/>
    <p:sldId id="281" r:id="rId33"/>
    <p:sldId id="282" r:id="rId34"/>
    <p:sldId id="283" r:id="rId35"/>
    <p:sldId id="322" r:id="rId36"/>
    <p:sldId id="323" r:id="rId37"/>
    <p:sldId id="284" r:id="rId38"/>
    <p:sldId id="328" r:id="rId39"/>
    <p:sldId id="286" r:id="rId40"/>
    <p:sldId id="287" r:id="rId41"/>
    <p:sldId id="288" r:id="rId42"/>
    <p:sldId id="289" r:id="rId43"/>
    <p:sldId id="290" r:id="rId44"/>
    <p:sldId id="324" r:id="rId45"/>
    <p:sldId id="325" r:id="rId46"/>
    <p:sldId id="291" r:id="rId47"/>
    <p:sldId id="315" r:id="rId48"/>
    <p:sldId id="293" r:id="rId49"/>
    <p:sldId id="294" r:id="rId50"/>
    <p:sldId id="295" r:id="rId51"/>
    <p:sldId id="296" r:id="rId52"/>
    <p:sldId id="312" r:id="rId53"/>
    <p:sldId id="326" r:id="rId54"/>
    <p:sldId id="327" r:id="rId5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83" autoAdjust="0"/>
    <p:restoredTop sz="94660"/>
  </p:normalViewPr>
  <p:slideViewPr>
    <p:cSldViewPr snapToGrid="0">
      <p:cViewPr varScale="1">
        <p:scale>
          <a:sx n="78" d="100"/>
          <a:sy n="78" d="100"/>
        </p:scale>
        <p:origin x="67" y="5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85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4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34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26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358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09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9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883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01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47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73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15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24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40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0448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000" b="1" dirty="0">
                <a:latin typeface="Calibri" panose="020F0502020204030204" pitchFamily="34" charset="0"/>
              </a:rPr>
              <a:t>Koppelteken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616820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“Heb je goed naar de regels gekeken? </a:t>
            </a:r>
          </a:p>
          <a:p>
            <a:pPr marL="0" indent="0" algn="ctr">
              <a:buNone/>
            </a:pPr>
            <a:r>
              <a:rPr lang="nl-NL" sz="3200" dirty="0"/>
              <a:t>Het koppelteken koppelt lijmwoorden namelijk alleen wanneer het nodig is.”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539" y="3793582"/>
            <a:ext cx="5925002" cy="176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938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M</a:t>
            </a:r>
            <a:r>
              <a:rPr lang="nl-NL" sz="9600" b="1" dirty="0"/>
              <a:t>idden-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merika</a:t>
            </a:r>
          </a:p>
        </p:txBody>
      </p:sp>
    </p:spTree>
    <p:extLst>
      <p:ext uri="{BB962C8B-B14F-4D97-AF65-F5344CB8AC3E}">
        <p14:creationId xmlns:p14="http://schemas.microsoft.com/office/powerpoint/2010/main" val="303352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uid-</a:t>
            </a:r>
            <a:r>
              <a:rPr lang="nl-NL" sz="9600" b="1" dirty="0">
                <a:solidFill>
                  <a:srgbClr val="FF0000"/>
                </a:solidFill>
              </a:rPr>
              <a:t>H</a:t>
            </a:r>
            <a:r>
              <a:rPr lang="nl-NL" sz="9600" b="1" dirty="0"/>
              <a:t>olland</a:t>
            </a:r>
          </a:p>
        </p:txBody>
      </p:sp>
    </p:spTree>
    <p:extLst>
      <p:ext uri="{BB962C8B-B14F-4D97-AF65-F5344CB8AC3E}">
        <p14:creationId xmlns:p14="http://schemas.microsoft.com/office/powerpoint/2010/main" val="3450061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uid-</a:t>
            </a:r>
            <a:r>
              <a:rPr lang="nl-NL" sz="9600" b="1" dirty="0">
                <a:solidFill>
                  <a:srgbClr val="FF0000"/>
                </a:solidFill>
              </a:rPr>
              <a:t>H</a:t>
            </a:r>
            <a:r>
              <a:rPr lang="nl-NL" sz="9600" b="1" dirty="0"/>
              <a:t>ollander</a:t>
            </a:r>
          </a:p>
        </p:txBody>
      </p:sp>
    </p:spTree>
    <p:extLst>
      <p:ext uri="{BB962C8B-B14F-4D97-AF65-F5344CB8AC3E}">
        <p14:creationId xmlns:p14="http://schemas.microsoft.com/office/powerpoint/2010/main" val="353756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N</a:t>
            </a:r>
            <a:r>
              <a:rPr lang="nl-NL" sz="9600" b="1" dirty="0"/>
              <a:t>ieuw-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eeland</a:t>
            </a:r>
          </a:p>
        </p:txBody>
      </p:sp>
    </p:spTree>
    <p:extLst>
      <p:ext uri="{BB962C8B-B14F-4D97-AF65-F5344CB8AC3E}">
        <p14:creationId xmlns:p14="http://schemas.microsoft.com/office/powerpoint/2010/main" val="352106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N</a:t>
            </a:r>
            <a:r>
              <a:rPr lang="nl-NL" sz="9600" b="1" dirty="0"/>
              <a:t>ieuw-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eelander</a:t>
            </a:r>
          </a:p>
        </p:txBody>
      </p:sp>
    </p:spTree>
    <p:extLst>
      <p:ext uri="{BB962C8B-B14F-4D97-AF65-F5344CB8AC3E}">
        <p14:creationId xmlns:p14="http://schemas.microsoft.com/office/powerpoint/2010/main" val="921406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9" y="-1062896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04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50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24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3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0448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000" b="1" dirty="0">
                <a:latin typeface="Calibri" panose="020F0502020204030204" pitchFamily="34" charset="0"/>
              </a:rPr>
              <a:t>Koppelteken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616820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“Heb je goed naar de regels gekeken? </a:t>
            </a:r>
          </a:p>
          <a:p>
            <a:pPr marL="0" indent="0" algn="ctr">
              <a:buNone/>
            </a:pPr>
            <a:r>
              <a:rPr lang="nl-NL" sz="3200" dirty="0"/>
              <a:t>Het koppelteken koppelt lijmwoorden namelijk alleen wanneer het nodig is.”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539" y="3793582"/>
            <a:ext cx="5925002" cy="176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737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ski-instru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teur</a:t>
            </a:r>
          </a:p>
        </p:txBody>
      </p:sp>
    </p:spTree>
    <p:extLst>
      <p:ext uri="{BB962C8B-B14F-4D97-AF65-F5344CB8AC3E}">
        <p14:creationId xmlns:p14="http://schemas.microsoft.com/office/powerpoint/2010/main" val="4102967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chocolade-ijs</a:t>
            </a:r>
          </a:p>
        </p:txBody>
      </p:sp>
    </p:spTree>
    <p:extLst>
      <p:ext uri="{BB962C8B-B14F-4D97-AF65-F5344CB8AC3E}">
        <p14:creationId xmlns:p14="http://schemas.microsoft.com/office/powerpoint/2010/main" val="426946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kant-en-klaarmaaltijd</a:t>
            </a:r>
          </a:p>
        </p:txBody>
      </p:sp>
    </p:spTree>
    <p:extLst>
      <p:ext uri="{BB962C8B-B14F-4D97-AF65-F5344CB8AC3E}">
        <p14:creationId xmlns:p14="http://schemas.microsoft.com/office/powerpoint/2010/main" val="2787447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astma-aanval</a:t>
            </a:r>
          </a:p>
        </p:txBody>
      </p:sp>
    </p:spTree>
    <p:extLst>
      <p:ext uri="{BB962C8B-B14F-4D97-AF65-F5344CB8AC3E}">
        <p14:creationId xmlns:p14="http://schemas.microsoft.com/office/powerpoint/2010/main" val="1718970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tv-progra</a:t>
            </a:r>
            <a:r>
              <a:rPr lang="nl-NL" sz="9600" b="1" dirty="0">
                <a:solidFill>
                  <a:srgbClr val="FF0000"/>
                </a:solidFill>
              </a:rPr>
              <a:t>mm</a:t>
            </a:r>
            <a:r>
              <a:rPr lang="nl-NL" sz="9600" b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607675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4150394-DF8A-89FE-2FA4-3F39CB0256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9" y="-1062896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04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50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25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157" y="1841809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01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2808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Verkleinwoorden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“Als je woorden gaat verkleinen, kan het zijn dat er letters bijkomen of verdwijnen.”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468" y="3648862"/>
            <a:ext cx="2793128" cy="279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495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ta</a:t>
            </a:r>
            <a:r>
              <a:rPr lang="nl-NL" sz="9600" b="1" dirty="0">
                <a:solidFill>
                  <a:srgbClr val="FF0000"/>
                </a:solidFill>
              </a:rPr>
              <a:t>x</a:t>
            </a:r>
            <a:r>
              <a:rPr lang="nl-NL" sz="9600" b="1" dirty="0"/>
              <a:t>ietje</a:t>
            </a:r>
          </a:p>
        </p:txBody>
      </p:sp>
    </p:spTree>
    <p:extLst>
      <p:ext uri="{BB962C8B-B14F-4D97-AF65-F5344CB8AC3E}">
        <p14:creationId xmlns:p14="http://schemas.microsoft.com/office/powerpoint/2010/main" val="4041231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4</a:t>
            </a:r>
            <a:r>
              <a:rPr lang="nl-NL" sz="9600" b="1" dirty="0">
                <a:solidFill>
                  <a:srgbClr val="FF0000"/>
                </a:solidFill>
              </a:rPr>
              <a:t>’</a:t>
            </a:r>
            <a:r>
              <a:rPr lang="nl-NL" sz="9600" b="1" dirty="0"/>
              <a:t>tje</a:t>
            </a:r>
          </a:p>
        </p:txBody>
      </p:sp>
    </p:spTree>
    <p:extLst>
      <p:ext uri="{BB962C8B-B14F-4D97-AF65-F5344CB8AC3E}">
        <p14:creationId xmlns:p14="http://schemas.microsoft.com/office/powerpoint/2010/main" val="1498833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</a:t>
            </a:r>
            <a:r>
              <a:rPr lang="nl-NL" sz="9600" b="1" dirty="0">
                <a:solidFill>
                  <a:srgbClr val="FF0000"/>
                </a:solidFill>
              </a:rPr>
              <a:t>ch</a:t>
            </a:r>
            <a:r>
              <a:rPr lang="nl-NL" sz="9600" b="1" dirty="0"/>
              <a:t>ientje</a:t>
            </a:r>
          </a:p>
        </p:txBody>
      </p:sp>
    </p:spTree>
    <p:extLst>
      <p:ext uri="{BB962C8B-B14F-4D97-AF65-F5344CB8AC3E}">
        <p14:creationId xmlns:p14="http://schemas.microsoft.com/office/powerpoint/2010/main" val="3999181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baby</a:t>
            </a:r>
            <a:r>
              <a:rPr lang="nl-NL" sz="9600" b="1" dirty="0">
                <a:solidFill>
                  <a:srgbClr val="FF0000"/>
                </a:solidFill>
              </a:rPr>
              <a:t>’</a:t>
            </a:r>
            <a:r>
              <a:rPr lang="nl-NL" sz="9600" b="1" dirty="0"/>
              <a:t>tje</a:t>
            </a:r>
          </a:p>
        </p:txBody>
      </p:sp>
    </p:spTree>
    <p:extLst>
      <p:ext uri="{BB962C8B-B14F-4D97-AF65-F5344CB8AC3E}">
        <p14:creationId xmlns:p14="http://schemas.microsoft.com/office/powerpoint/2010/main" val="132933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harinkje</a:t>
            </a:r>
          </a:p>
        </p:txBody>
      </p:sp>
    </p:spTree>
    <p:extLst>
      <p:ext uri="{BB962C8B-B14F-4D97-AF65-F5344CB8AC3E}">
        <p14:creationId xmlns:p14="http://schemas.microsoft.com/office/powerpoint/2010/main" val="673696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545598E-93BB-0E12-E1CD-01579A64C2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9" y="-1062896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044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501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25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172" y="2852139"/>
            <a:ext cx="3779848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26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2808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Verkleinwoorden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“Als je woorden gaat verkleinen, kan het zijn dat er letters bijkomen of verdwijnen.”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468" y="3648862"/>
            <a:ext cx="2793128" cy="279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1100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puddinkje</a:t>
            </a:r>
          </a:p>
        </p:txBody>
      </p:sp>
    </p:spTree>
    <p:extLst>
      <p:ext uri="{BB962C8B-B14F-4D97-AF65-F5344CB8AC3E}">
        <p14:creationId xmlns:p14="http://schemas.microsoft.com/office/powerpoint/2010/main" val="15467515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tv</a:t>
            </a:r>
            <a:r>
              <a:rPr lang="nl-NL" sz="9600" b="1" dirty="0">
                <a:solidFill>
                  <a:srgbClr val="FF0000"/>
                </a:solidFill>
              </a:rPr>
              <a:t>’</a:t>
            </a:r>
            <a:r>
              <a:rPr lang="nl-NL" sz="9600" b="1" dirty="0"/>
              <a:t>tje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389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kommaatje</a:t>
            </a:r>
          </a:p>
        </p:txBody>
      </p:sp>
    </p:spTree>
    <p:extLst>
      <p:ext uri="{BB962C8B-B14F-4D97-AF65-F5344CB8AC3E}">
        <p14:creationId xmlns:p14="http://schemas.microsoft.com/office/powerpoint/2010/main" val="31718042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kiwietje</a:t>
            </a:r>
          </a:p>
        </p:txBody>
      </p:sp>
    </p:spTree>
    <p:extLst>
      <p:ext uri="{BB962C8B-B14F-4D97-AF65-F5344CB8AC3E}">
        <p14:creationId xmlns:p14="http://schemas.microsoft.com/office/powerpoint/2010/main" val="714164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tangetje</a:t>
            </a:r>
          </a:p>
        </p:txBody>
      </p:sp>
    </p:spTree>
    <p:extLst>
      <p:ext uri="{BB962C8B-B14F-4D97-AF65-F5344CB8AC3E}">
        <p14:creationId xmlns:p14="http://schemas.microsoft.com/office/powerpoint/2010/main" val="3012935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04F04CD-BBA3-8342-9D12-02BEDE3156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9" y="-1062896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044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501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26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033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9069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Lijmwoorden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endParaRPr lang="nl-NL" sz="3200" dirty="0"/>
          </a:p>
        </p:txBody>
      </p:sp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1002632" y="196599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nl-NL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nl-NL" sz="3200" dirty="0"/>
              <a:t>“Een woord plus een woord maakt een nieuw woord.”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617" y="3356202"/>
            <a:ext cx="7492830" cy="223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2364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kersenpit</a:t>
            </a:r>
          </a:p>
        </p:txBody>
      </p:sp>
    </p:spTree>
    <p:extLst>
      <p:ext uri="{BB962C8B-B14F-4D97-AF65-F5344CB8AC3E}">
        <p14:creationId xmlns:p14="http://schemas.microsoft.com/office/powerpoint/2010/main" val="1078106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bijenkorf</a:t>
            </a:r>
          </a:p>
        </p:txBody>
      </p:sp>
    </p:spTree>
    <p:extLst>
      <p:ext uri="{BB962C8B-B14F-4D97-AF65-F5344CB8AC3E}">
        <p14:creationId xmlns:p14="http://schemas.microsoft.com/office/powerpoint/2010/main" val="23098505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brievenbus</a:t>
            </a:r>
          </a:p>
        </p:txBody>
      </p:sp>
    </p:spTree>
    <p:extLst>
      <p:ext uri="{BB962C8B-B14F-4D97-AF65-F5344CB8AC3E}">
        <p14:creationId xmlns:p14="http://schemas.microsoft.com/office/powerpoint/2010/main" val="29430507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kippenhok</a:t>
            </a:r>
          </a:p>
        </p:txBody>
      </p:sp>
    </p:spTree>
    <p:extLst>
      <p:ext uri="{BB962C8B-B14F-4D97-AF65-F5344CB8AC3E}">
        <p14:creationId xmlns:p14="http://schemas.microsoft.com/office/powerpoint/2010/main" val="9668416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paardenmarkt</a:t>
            </a:r>
          </a:p>
        </p:txBody>
      </p:sp>
    </p:spTree>
    <p:extLst>
      <p:ext uri="{BB962C8B-B14F-4D97-AF65-F5344CB8AC3E}">
        <p14:creationId xmlns:p14="http://schemas.microsoft.com/office/powerpoint/2010/main" val="25270672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56F8CE9-5C01-5F00-E2E4-101C77966D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9" y="-1062896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044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501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26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86" y="1883643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02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9069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Lijmwoorden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endParaRPr lang="nl-NL" sz="3200" dirty="0"/>
          </a:p>
        </p:txBody>
      </p:sp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1002632" y="196599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nl-NL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nl-NL" sz="3200" dirty="0"/>
              <a:t>“Een woord plus een woord maakt een nieuw woord.”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617" y="3356202"/>
            <a:ext cx="7492830" cy="223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7679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zonnebril</a:t>
            </a:r>
          </a:p>
        </p:txBody>
      </p:sp>
    </p:spTree>
    <p:extLst>
      <p:ext uri="{BB962C8B-B14F-4D97-AF65-F5344CB8AC3E}">
        <p14:creationId xmlns:p14="http://schemas.microsoft.com/office/powerpoint/2010/main" val="35006601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beresterk</a:t>
            </a:r>
          </a:p>
        </p:txBody>
      </p:sp>
    </p:spTree>
    <p:extLst>
      <p:ext uri="{BB962C8B-B14F-4D97-AF65-F5344CB8AC3E}">
        <p14:creationId xmlns:p14="http://schemas.microsoft.com/office/powerpoint/2010/main" val="16305101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ba</a:t>
            </a:r>
            <a:r>
              <a:rPr lang="nl-NL" sz="9600" b="1" dirty="0">
                <a:solidFill>
                  <a:srgbClr val="FF0000"/>
                </a:solidFill>
              </a:rPr>
              <a:t>kk</a:t>
            </a:r>
            <a:r>
              <a:rPr lang="nl-NL" sz="9600" b="1" dirty="0"/>
              <a:t>ebaard</a:t>
            </a:r>
          </a:p>
        </p:txBody>
      </p:sp>
    </p:spTree>
    <p:extLst>
      <p:ext uri="{BB962C8B-B14F-4D97-AF65-F5344CB8AC3E}">
        <p14:creationId xmlns:p14="http://schemas.microsoft.com/office/powerpoint/2010/main" val="38447054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maneschijn</a:t>
            </a:r>
          </a:p>
        </p:txBody>
      </p:sp>
    </p:spTree>
    <p:extLst>
      <p:ext uri="{BB962C8B-B14F-4D97-AF65-F5344CB8AC3E}">
        <p14:creationId xmlns:p14="http://schemas.microsoft.com/office/powerpoint/2010/main" val="8268009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rijstepap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8906141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36A1EE1-D96C-F818-FDA6-0D2ACBB707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9" y="-1062896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044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5014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168</Words>
  <Application>Microsoft Office PowerPoint</Application>
  <PresentationFormat>Breedbeeld</PresentationFormat>
  <Paragraphs>122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Kantoorthema</vt:lpstr>
      <vt:lpstr>PowerPoint-presentatie</vt:lpstr>
      <vt:lpstr>Koppelteken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Koppelteken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Verkleinwoorden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Verkleinwoorden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Lijmwoorden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Lijmwoorden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22</cp:revision>
  <dcterms:created xsi:type="dcterms:W3CDTF">2015-08-26T13:30:34Z</dcterms:created>
  <dcterms:modified xsi:type="dcterms:W3CDTF">2022-07-27T13:54:46Z</dcterms:modified>
</cp:coreProperties>
</file>