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4"/>
  </p:handoutMasterIdLst>
  <p:sldIdLst>
    <p:sldId id="256" r:id="rId2"/>
    <p:sldId id="299" r:id="rId3"/>
    <p:sldId id="258" r:id="rId4"/>
    <p:sldId id="259" r:id="rId5"/>
    <p:sldId id="260" r:id="rId6"/>
    <p:sldId id="261" r:id="rId7"/>
    <p:sldId id="262" r:id="rId8"/>
    <p:sldId id="358" r:id="rId9"/>
    <p:sldId id="359" r:id="rId10"/>
    <p:sldId id="338" r:id="rId11"/>
    <p:sldId id="356" r:id="rId12"/>
    <p:sldId id="265" r:id="rId13"/>
    <p:sldId id="267" r:id="rId14"/>
    <p:sldId id="284" r:id="rId15"/>
    <p:sldId id="266" r:id="rId16"/>
    <p:sldId id="268" r:id="rId17"/>
    <p:sldId id="360" r:id="rId18"/>
    <p:sldId id="361" r:id="rId19"/>
    <p:sldId id="270" r:id="rId20"/>
    <p:sldId id="334" r:id="rId21"/>
    <p:sldId id="271" r:id="rId22"/>
    <p:sldId id="273" r:id="rId23"/>
    <p:sldId id="276" r:id="rId24"/>
    <p:sldId id="275" r:id="rId25"/>
    <p:sldId id="274" r:id="rId26"/>
    <p:sldId id="362" r:id="rId27"/>
    <p:sldId id="363" r:id="rId28"/>
    <p:sldId id="277" r:id="rId29"/>
    <p:sldId id="354" r:id="rId30"/>
    <p:sldId id="279" r:id="rId31"/>
    <p:sldId id="280" r:id="rId32"/>
    <p:sldId id="281" r:id="rId33"/>
    <p:sldId id="282" r:id="rId34"/>
    <p:sldId id="283" r:id="rId35"/>
    <p:sldId id="339" r:id="rId36"/>
    <p:sldId id="368" r:id="rId37"/>
    <p:sldId id="343" r:id="rId38"/>
    <p:sldId id="344" r:id="rId39"/>
    <p:sldId id="345" r:id="rId40"/>
    <p:sldId id="346" r:id="rId41"/>
    <p:sldId id="347" r:id="rId42"/>
    <p:sldId id="364" r:id="rId43"/>
    <p:sldId id="365" r:id="rId44"/>
    <p:sldId id="340" r:id="rId45"/>
    <p:sldId id="357" r:id="rId46"/>
    <p:sldId id="348" r:id="rId47"/>
    <p:sldId id="349" r:id="rId48"/>
    <p:sldId id="350" r:id="rId49"/>
    <p:sldId id="351" r:id="rId50"/>
    <p:sldId id="352" r:id="rId51"/>
    <p:sldId id="366" r:id="rId52"/>
    <p:sldId id="367" r:id="rId5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6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8740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atin typeface="Calibri" panose="020F0502020204030204" pitchFamily="34" charset="0"/>
              </a:rPr>
              <a:t>Leeuwerikenwoorden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478" y="3091077"/>
            <a:ext cx="3482718" cy="348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per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iken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monniken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haviken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slimmeriken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lomperiken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164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2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34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3" y="2316163"/>
            <a:ext cx="4413887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78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2921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atin typeface="Calibri" panose="020F0502020204030204" pitchFamily="34" charset="0"/>
              </a:rPr>
              <a:t>Leeuwerikenwoorden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478" y="3091077"/>
            <a:ext cx="3482718" cy="348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14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dommeriken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flauweriken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aardappelen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haviken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valseriken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307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2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34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562445"/>
            <a:ext cx="10515600" cy="995915"/>
          </a:xfrm>
        </p:spPr>
        <p:txBody>
          <a:bodyPr>
            <a:noAutofit/>
          </a:bodyPr>
          <a:lstStyle/>
          <a:p>
            <a:pPr algn="ctr">
              <a:lnSpc>
                <a:spcPts val="6800"/>
              </a:lnSpc>
            </a:pPr>
            <a:r>
              <a:rPr lang="en-US" sz="8000" b="1" dirty="0" err="1">
                <a:latin typeface="Calibri" panose="020F0502020204030204" pitchFamily="34" charset="0"/>
              </a:rPr>
              <a:t>Franse</a:t>
            </a:r>
            <a:r>
              <a:rPr lang="en-US" sz="8000" b="1" dirty="0">
                <a:latin typeface="Calibri" panose="020F0502020204030204" pitchFamily="34" charset="0"/>
              </a:rPr>
              <a:t> </a:t>
            </a:r>
            <a:r>
              <a:rPr lang="en-US" sz="8000" b="1" dirty="0" err="1">
                <a:latin typeface="Calibri" panose="020F0502020204030204" pitchFamily="34" charset="0"/>
              </a:rPr>
              <a:t>leenwoorden</a:t>
            </a:r>
            <a:r>
              <a:rPr lang="en-US" sz="8000" b="1">
                <a:latin typeface="Calibri" panose="020F0502020204030204" pitchFamily="34" charset="0"/>
              </a:rPr>
              <a:t>: </a:t>
            </a:r>
            <a:r>
              <a:rPr lang="en-US" sz="8000" b="1" dirty="0">
                <a:latin typeface="Calibri" panose="020F0502020204030204" pitchFamily="34" charset="0"/>
              </a:rPr>
              <a:t>Café </a:t>
            </a:r>
            <a:r>
              <a:rPr lang="en-US" sz="8000" b="1" dirty="0" err="1">
                <a:latin typeface="Calibri" panose="020F0502020204030204" pitchFamily="34" charset="0"/>
              </a:rPr>
              <a:t>woorden</a:t>
            </a:r>
            <a:endParaRPr lang="nl-NL" sz="80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7064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ee</a:t>
            </a:r>
            <a:r>
              <a:rPr lang="en-US" sz="3200" dirty="0"/>
              <a:t>, maar je </a:t>
            </a:r>
            <a:r>
              <a:rPr lang="en-US" sz="3200" dirty="0" err="1"/>
              <a:t>schrijft</a:t>
            </a:r>
            <a:r>
              <a:rPr lang="en-US" sz="3200" dirty="0"/>
              <a:t> </a:t>
            </a:r>
            <a:r>
              <a:rPr lang="en-US" sz="3200" dirty="0">
                <a:latin typeface="Calibri" panose="020F0502020204030204" pitchFamily="34" charset="0"/>
              </a:rPr>
              <a:t>é</a:t>
            </a:r>
            <a:r>
              <a:rPr lang="en-US" sz="3200" dirty="0"/>
              <a:t> .”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86" y="3605770"/>
            <a:ext cx="2861091" cy="286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65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err="1"/>
              <a:t>caf</a:t>
            </a:r>
            <a:r>
              <a:rPr lang="en-US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err="1"/>
              <a:t>comit</a:t>
            </a:r>
            <a:r>
              <a:rPr lang="en-US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coup</a:t>
            </a:r>
            <a:r>
              <a:rPr lang="en-US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err="1"/>
              <a:t>priv</a:t>
            </a:r>
            <a:r>
              <a:rPr lang="en-US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ok</a:t>
            </a:r>
            <a:r>
              <a:rPr lang="en-US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212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2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34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28 dag 2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Verkleinwoorden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Als</a:t>
            </a:r>
            <a:r>
              <a:rPr lang="en-US" sz="3200" dirty="0"/>
              <a:t> je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gaat</a:t>
            </a:r>
            <a:r>
              <a:rPr lang="en-US" sz="3200" dirty="0"/>
              <a:t> </a:t>
            </a:r>
            <a:r>
              <a:rPr lang="en-US" sz="3200" dirty="0" err="1"/>
              <a:t>verkleinen</a:t>
            </a:r>
            <a:r>
              <a:rPr lang="en-US" sz="3200" dirty="0"/>
              <a:t> </a:t>
            </a:r>
            <a:r>
              <a:rPr lang="en-US" sz="3200" dirty="0" err="1"/>
              <a:t>kan</a:t>
            </a:r>
            <a:r>
              <a:rPr lang="en-US" sz="3200" dirty="0"/>
              <a:t> het </a:t>
            </a:r>
            <a:r>
              <a:rPr lang="en-US" sz="3200" dirty="0" err="1"/>
              <a:t>zijn</a:t>
            </a:r>
            <a:r>
              <a:rPr lang="en-US" sz="3200" dirty="0"/>
              <a:t>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er</a:t>
            </a:r>
            <a:r>
              <a:rPr lang="en-US" sz="3200" dirty="0"/>
              <a:t> letters </a:t>
            </a:r>
            <a:r>
              <a:rPr lang="en-US" sz="3200" dirty="0" err="1"/>
              <a:t>bijkomen</a:t>
            </a:r>
            <a:r>
              <a:rPr lang="en-US" sz="3200" dirty="0"/>
              <a:t> of </a:t>
            </a:r>
            <a:r>
              <a:rPr lang="en-US" sz="3200" dirty="0" err="1"/>
              <a:t>verdwijnen</a:t>
            </a:r>
            <a:r>
              <a:rPr lang="en-US" sz="3200" dirty="0"/>
              <a:t>.”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394" y="3657586"/>
            <a:ext cx="2809275" cy="280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92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log</a:t>
            </a:r>
            <a:r>
              <a:rPr lang="en-US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 err="1">
                <a:solidFill>
                  <a:srgbClr val="000000"/>
                </a:solidFill>
              </a:rPr>
              <a:t>kipsat</a:t>
            </a:r>
            <a:r>
              <a:rPr lang="en-US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coup</a:t>
            </a:r>
            <a:r>
              <a:rPr lang="en-US" sz="9600" b="1" dirty="0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comit</a:t>
            </a:r>
            <a:r>
              <a:rPr lang="en-US" sz="9600" b="1" dirty="0" err="1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log</a:t>
            </a:r>
            <a:r>
              <a:rPr lang="en-US" sz="9600" b="1" dirty="0" err="1">
                <a:latin typeface="Calibri" panose="020F0502020204030204" pitchFamily="34" charset="0"/>
              </a:rPr>
              <a:t>é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628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82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08" y="3136214"/>
            <a:ext cx="3330647" cy="333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567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mayonaise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06955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aquarel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5960933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gymnastiek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36815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aquarium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8418939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yoghurt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456191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4" y="-1135923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24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34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29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" y="1883643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332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982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Weetwoorden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Deze</a:t>
            </a:r>
            <a:r>
              <a:rPr lang="en-US" sz="3200" dirty="0"/>
              <a:t> </a:t>
            </a:r>
            <a:r>
              <a:rPr lang="en-US" sz="3200" dirty="0" err="1"/>
              <a:t>woorden</a:t>
            </a:r>
            <a:r>
              <a:rPr lang="en-US" sz="3200" dirty="0"/>
              <a:t> </a:t>
            </a:r>
            <a:r>
              <a:rPr lang="en-US" sz="3200" dirty="0" err="1"/>
              <a:t>moet</a:t>
            </a:r>
            <a:r>
              <a:rPr lang="en-US" sz="3200" dirty="0"/>
              <a:t> </a:t>
            </a:r>
            <a:r>
              <a:rPr lang="en-US" sz="3200" dirty="0" err="1"/>
              <a:t>ik</a:t>
            </a:r>
            <a:r>
              <a:rPr lang="en-US" sz="3200" dirty="0"/>
              <a:t> </a:t>
            </a:r>
            <a:r>
              <a:rPr lang="en-US" sz="3200" dirty="0" err="1"/>
              <a:t>goed</a:t>
            </a:r>
            <a:r>
              <a:rPr lang="en-US" sz="3200" dirty="0"/>
              <a:t> </a:t>
            </a:r>
            <a:r>
              <a:rPr lang="en-US" sz="3200" dirty="0" err="1"/>
              <a:t>onthouden</a:t>
            </a:r>
            <a:r>
              <a:rPr lang="en-US" sz="3200" dirty="0"/>
              <a:t>.”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08" y="3136214"/>
            <a:ext cx="3330647" cy="333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563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onmi</a:t>
            </a:r>
            <a:r>
              <a:rPr lang="en-US" sz="9600" b="1" dirty="0" err="1">
                <a:solidFill>
                  <a:srgbClr val="FF0000"/>
                </a:solidFill>
              </a:rPr>
              <a:t>dd</a:t>
            </a:r>
            <a:r>
              <a:rPr lang="en-US" sz="9600" b="1" dirty="0" err="1"/>
              <a:t>e</a:t>
            </a:r>
            <a:r>
              <a:rPr lang="en-US" sz="9600" b="1" dirty="0" err="1">
                <a:solidFill>
                  <a:srgbClr val="FF0000"/>
                </a:solidFill>
              </a:rPr>
              <a:t>ll</a:t>
            </a:r>
            <a:r>
              <a:rPr lang="en-US" sz="9600" b="1" dirty="0" err="1"/>
              <a:t>ijk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6486704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portemonnee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79525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agressief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13170119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burgemeester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0451609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professor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618136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E89ED-E313-46DB-92BC-2566AB45A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9" y="-1202598"/>
            <a:ext cx="11875452" cy="66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24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3402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140</Words>
  <Application>Microsoft Office PowerPoint</Application>
  <PresentationFormat>Breedbeeld</PresentationFormat>
  <Paragraphs>115</Paragraphs>
  <Slides>52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Kantoorthema</vt:lpstr>
      <vt:lpstr>PowerPoint-presentatie</vt:lpstr>
      <vt:lpstr>Leeuwerikenwoorden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Leeuwerikenwoorden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Franse leenwoorden: Café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Verkleinwoorden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Michelle Nijhof</cp:lastModifiedBy>
  <cp:revision>74</cp:revision>
  <dcterms:created xsi:type="dcterms:W3CDTF">2015-07-16T09:32:42Z</dcterms:created>
  <dcterms:modified xsi:type="dcterms:W3CDTF">2022-07-27T12:30:36Z</dcterms:modified>
</cp:coreProperties>
</file>