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19" r:id="rId9"/>
    <p:sldId id="320" r:id="rId10"/>
    <p:sldId id="264" r:id="rId11"/>
    <p:sldId id="333" r:id="rId12"/>
    <p:sldId id="266" r:id="rId13"/>
    <p:sldId id="267" r:id="rId14"/>
    <p:sldId id="268" r:id="rId15"/>
    <p:sldId id="269" r:id="rId16"/>
    <p:sldId id="298" r:id="rId17"/>
    <p:sldId id="321" r:id="rId18"/>
    <p:sldId id="322" r:id="rId19"/>
    <p:sldId id="270" r:id="rId20"/>
    <p:sldId id="332" r:id="rId21"/>
    <p:sldId id="272" r:id="rId22"/>
    <p:sldId id="273" r:id="rId23"/>
    <p:sldId id="274" r:id="rId24"/>
    <p:sldId id="275" r:id="rId25"/>
    <p:sldId id="276" r:id="rId26"/>
    <p:sldId id="323" r:id="rId27"/>
    <p:sldId id="324" r:id="rId28"/>
    <p:sldId id="277" r:id="rId29"/>
    <p:sldId id="317" r:id="rId30"/>
    <p:sldId id="279" r:id="rId31"/>
    <p:sldId id="280" r:id="rId32"/>
    <p:sldId id="281" r:id="rId33"/>
    <p:sldId id="282" r:id="rId34"/>
    <p:sldId id="283" r:id="rId35"/>
    <p:sldId id="325" r:id="rId36"/>
    <p:sldId id="326" r:id="rId37"/>
    <p:sldId id="284" r:id="rId38"/>
    <p:sldId id="331" r:id="rId39"/>
    <p:sldId id="286" r:id="rId40"/>
    <p:sldId id="287" r:id="rId41"/>
    <p:sldId id="288" r:id="rId42"/>
    <p:sldId id="289" r:id="rId43"/>
    <p:sldId id="290" r:id="rId44"/>
    <p:sldId id="327" r:id="rId45"/>
    <p:sldId id="328" r:id="rId46"/>
    <p:sldId id="291" r:id="rId47"/>
    <p:sldId id="318" r:id="rId48"/>
    <p:sldId id="293" r:id="rId49"/>
    <p:sldId id="294" r:id="rId50"/>
    <p:sldId id="295" r:id="rId51"/>
    <p:sldId id="296" r:id="rId52"/>
    <p:sldId id="312" r:id="rId53"/>
    <p:sldId id="329" r:id="rId54"/>
    <p:sldId id="330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2" y="3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75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8800" b="1" dirty="0">
                <a:latin typeface="Calibri" panose="020F0502020204030204" pitchFamily="34" charset="0"/>
              </a:rPr>
              <a:t>Leeuwerikenwoorden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49" y="3139157"/>
            <a:ext cx="3302832" cy="330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flauweriken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bangeriken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gemeneriken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engelen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valseriken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75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8800" b="1" dirty="0">
                <a:latin typeface="Calibri" panose="020F0502020204030204" pitchFamily="34" charset="0"/>
              </a:rPr>
              <a:t>Leeuwerikenwoorden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49" y="3139157"/>
            <a:ext cx="3302832" cy="330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54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dreumesen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kieviten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elen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sli</a:t>
            </a:r>
            <a:r>
              <a:rPr lang="nl-NL" sz="9600" b="1" dirty="0">
                <a:solidFill>
                  <a:srgbClr val="FF0000"/>
                </a:solidFill>
              </a:rPr>
              <a:t>mm</a:t>
            </a:r>
            <a:r>
              <a:rPr lang="nl-NL" sz="9600" b="1" dirty="0"/>
              <a:t>eriken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lomperiken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FF58C07-FEEB-67BF-5DEC-38DBD0C93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02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Caféwoorden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schrijft de </a:t>
            </a:r>
            <a:r>
              <a:rPr lang="nl-NL" sz="3200" dirty="0">
                <a:latin typeface="Calibri" panose="020F0502020204030204" pitchFamily="34" charset="0"/>
              </a:rPr>
              <a:t>é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30" y="3139157"/>
            <a:ext cx="3419203" cy="341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79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clich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priv</a:t>
            </a:r>
            <a:r>
              <a:rPr lang="nl-NL" sz="9600" b="1" dirty="0">
                <a:latin typeface="Calibri" panose="020F0502020204030204" pitchFamily="34" charset="0"/>
              </a:rPr>
              <a:t>éfeestje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papier-mach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ros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souffl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E50CCC0-4BBC-6463-1E78-A14E1F941D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02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Caféwoorden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ee</a:t>
            </a:r>
            <a:r>
              <a:rPr lang="nl-NL" sz="3200" dirty="0"/>
              <a:t>, maar schrijft de </a:t>
            </a:r>
            <a:r>
              <a:rPr lang="nl-NL" sz="3200" dirty="0">
                <a:latin typeface="Calibri" panose="020F0502020204030204" pitchFamily="34" charset="0"/>
              </a:rPr>
              <a:t>é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30" y="3139157"/>
            <a:ext cx="3419203" cy="341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79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buurtcaf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comit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stiltecoup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log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sant</a:t>
            </a:r>
            <a:r>
              <a:rPr lang="nl-NL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E13D2A1-9CAB-FCA6-FE17-13F7F348C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653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55" y="3204019"/>
            <a:ext cx="3446946" cy="34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48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drinkyoghurt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yogalessen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quizmaster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pyjama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914A021-5F9F-69B7-1BF4-A6A8A4FA8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653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002632" y="19659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nl-NL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55" y="3204019"/>
            <a:ext cx="3446946" cy="34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551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uittreksel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frikandel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dichtstbijzijnd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lasagne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relaxed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90614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197DA9D-4A4D-1F09-21CA-CD331D7FD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" y="-10720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02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0139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122</Words>
  <Application>Microsoft Office PowerPoint</Application>
  <PresentationFormat>Breedbeeld</PresentationFormat>
  <Paragraphs>120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Leeuwerikenwoorden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Leeuwerikenwoorden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Caféwoorden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30</cp:revision>
  <dcterms:created xsi:type="dcterms:W3CDTF">2015-08-26T13:30:34Z</dcterms:created>
  <dcterms:modified xsi:type="dcterms:W3CDTF">2022-07-27T13:58:07Z</dcterms:modified>
</cp:coreProperties>
</file>