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7" r:id="rId3"/>
    <p:sldId id="289" r:id="rId4"/>
    <p:sldId id="258" r:id="rId5"/>
    <p:sldId id="259" r:id="rId6"/>
    <p:sldId id="260" r:id="rId7"/>
    <p:sldId id="261" r:id="rId8"/>
    <p:sldId id="262" r:id="rId9"/>
    <p:sldId id="310" r:id="rId10"/>
    <p:sldId id="291" r:id="rId11"/>
    <p:sldId id="263" r:id="rId12"/>
    <p:sldId id="298" r:id="rId13"/>
    <p:sldId id="264" r:id="rId14"/>
    <p:sldId id="265" r:id="rId15"/>
    <p:sldId id="266" r:id="rId16"/>
    <p:sldId id="267" r:id="rId17"/>
    <p:sldId id="268" r:id="rId18"/>
    <p:sldId id="311" r:id="rId19"/>
    <p:sldId id="293" r:id="rId20"/>
    <p:sldId id="270" r:id="rId21"/>
    <p:sldId id="299" r:id="rId22"/>
    <p:sldId id="271" r:id="rId23"/>
    <p:sldId id="273" r:id="rId24"/>
    <p:sldId id="274" r:id="rId25"/>
    <p:sldId id="275" r:id="rId26"/>
    <p:sldId id="276" r:id="rId27"/>
    <p:sldId id="312" r:id="rId28"/>
    <p:sldId id="295" r:id="rId29"/>
    <p:sldId id="277" r:id="rId30"/>
    <p:sldId id="300" r:id="rId31"/>
    <p:sldId id="279" r:id="rId32"/>
    <p:sldId id="280" r:id="rId33"/>
    <p:sldId id="281" r:id="rId34"/>
    <p:sldId id="282" r:id="rId35"/>
    <p:sldId id="283" r:id="rId36"/>
    <p:sldId id="313" r:id="rId37"/>
    <p:sldId id="297" r:id="rId38"/>
    <p:sldId id="28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7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0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E411C518-28EC-754E-8343-2063B95709AD}"/>
    <pc:docChg chg="addSld delSld">
      <pc:chgData name="Berge, Anniek ten (136962)" userId="e668d065-6349-4508-add4-53f71d8888d8" providerId="ADAL" clId="{E411C518-28EC-754E-8343-2063B95709AD}" dt="2022-07-30T10:27:11.114" v="7" actId="2696"/>
      <pc:docMkLst>
        <pc:docMk/>
      </pc:docMkLst>
      <pc:sldChg chg="del">
        <pc:chgData name="Berge, Anniek ten (136962)" userId="e668d065-6349-4508-add4-53f71d8888d8" providerId="ADAL" clId="{E411C518-28EC-754E-8343-2063B95709AD}" dt="2022-07-30T10:25:14.887" v="1" actId="2696"/>
        <pc:sldMkLst>
          <pc:docMk/>
          <pc:sldMk cId="2021392795" sldId="290"/>
        </pc:sldMkLst>
      </pc:sldChg>
      <pc:sldChg chg="del">
        <pc:chgData name="Berge, Anniek ten (136962)" userId="e668d065-6349-4508-add4-53f71d8888d8" providerId="ADAL" clId="{E411C518-28EC-754E-8343-2063B95709AD}" dt="2022-07-30T10:25:29.630" v="3" actId="2696"/>
        <pc:sldMkLst>
          <pc:docMk/>
          <pc:sldMk cId="2021392795" sldId="292"/>
        </pc:sldMkLst>
      </pc:sldChg>
      <pc:sldChg chg="del">
        <pc:chgData name="Berge, Anniek ten (136962)" userId="e668d065-6349-4508-add4-53f71d8888d8" providerId="ADAL" clId="{E411C518-28EC-754E-8343-2063B95709AD}" dt="2022-07-30T10:25:44.928" v="5" actId="2696"/>
        <pc:sldMkLst>
          <pc:docMk/>
          <pc:sldMk cId="2021392795" sldId="294"/>
        </pc:sldMkLst>
      </pc:sldChg>
      <pc:sldChg chg="del">
        <pc:chgData name="Berge, Anniek ten (136962)" userId="e668d065-6349-4508-add4-53f71d8888d8" providerId="ADAL" clId="{E411C518-28EC-754E-8343-2063B95709AD}" dt="2022-07-30T10:27:11.114" v="7" actId="2696"/>
        <pc:sldMkLst>
          <pc:docMk/>
          <pc:sldMk cId="2021392795" sldId="296"/>
        </pc:sldMkLst>
      </pc:sldChg>
      <pc:sldChg chg="add">
        <pc:chgData name="Berge, Anniek ten (136962)" userId="e668d065-6349-4508-add4-53f71d8888d8" providerId="ADAL" clId="{E411C518-28EC-754E-8343-2063B95709AD}" dt="2022-07-30T10:25:12.683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E411C518-28EC-754E-8343-2063B95709AD}" dt="2022-07-30T10:25:27.306" v="2" actId="22"/>
        <pc:sldMkLst>
          <pc:docMk/>
          <pc:sldMk cId="3852480274" sldId="311"/>
        </pc:sldMkLst>
      </pc:sldChg>
      <pc:sldChg chg="add">
        <pc:chgData name="Berge, Anniek ten (136962)" userId="e668d065-6349-4508-add4-53f71d8888d8" providerId="ADAL" clId="{E411C518-28EC-754E-8343-2063B95709AD}" dt="2022-07-30T10:25:42.999" v="4" actId="22"/>
        <pc:sldMkLst>
          <pc:docMk/>
          <pc:sldMk cId="740093183" sldId="312"/>
        </pc:sldMkLst>
      </pc:sldChg>
      <pc:sldChg chg="add">
        <pc:chgData name="Berge, Anniek ten (136962)" userId="e668d065-6349-4508-add4-53f71d8888d8" providerId="ADAL" clId="{E411C518-28EC-754E-8343-2063B95709AD}" dt="2022-07-30T10:27:09.181" v="6" actId="22"/>
        <pc:sldMkLst>
          <pc:docMk/>
          <pc:sldMk cId="2072672592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73894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voornaam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touwen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zwaai-wij zwaaien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verdriet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badkamer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schreeuw-</a:t>
                      </a:r>
                      <a:r>
                        <a:rPr lang="nl-NL" baseline="0" dirty="0"/>
                        <a:t> </a:t>
                      </a:r>
                    </a:p>
                    <a:p>
                      <a:pPr algn="ctr"/>
                      <a:r>
                        <a:rPr lang="nl-NL" baseline="0" dirty="0"/>
                        <a:t>wij schreeuwen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lokaal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trommel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filmpje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</a:t>
                      </a:r>
                      <a:r>
                        <a:rPr lang="nl-NL" baseline="0" dirty="0"/>
                        <a:t> geef- wij geven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kieuw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frisdrank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meisje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trouw-</a:t>
                      </a:r>
                      <a:r>
                        <a:rPr lang="nl-NL" baseline="0" dirty="0"/>
                        <a:t> wij trouwen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schroevendraaier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geboorte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eiland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lees – wij</a:t>
                      </a:r>
                      <a:r>
                        <a:rPr lang="nl-NL" baseline="0" dirty="0"/>
                        <a:t> lezen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kikker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888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Mixwoorden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mixwoorden</a:t>
            </a:r>
            <a:r>
              <a:rPr lang="en-US" sz="3200" dirty="0"/>
              <a:t>.”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187543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19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</a:t>
            </a:r>
            <a:r>
              <a:rPr lang="nl-NL" sz="9600" b="1" dirty="0">
                <a:solidFill>
                  <a:srgbClr val="000000"/>
                </a:solidFill>
              </a:rPr>
              <a:t>oornaa</a:t>
            </a:r>
            <a:r>
              <a:rPr lang="nl-NL" sz="9600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verdriet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tro</a:t>
            </a:r>
            <a:r>
              <a:rPr lang="nl-NL" sz="9600" b="1" dirty="0">
                <a:solidFill>
                  <a:srgbClr val="FF0000"/>
                </a:solidFill>
              </a:rPr>
              <a:t>mm</a:t>
            </a:r>
            <a:r>
              <a:rPr lang="nl-NL" sz="9600" b="1" u="sng" dirty="0"/>
              <a:t>e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risdrank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geboorte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91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85" y="3066113"/>
            <a:ext cx="3518226" cy="331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Mixwoorden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mixwoorden</a:t>
            </a:r>
            <a:r>
              <a:rPr lang="en-US" sz="3200" dirty="0"/>
              <a:t>.”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187543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8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wen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kamer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ilm</a:t>
            </a:r>
            <a:r>
              <a:rPr lang="nl-NL" sz="9600" b="1" u="sng" dirty="0"/>
              <a:t>pje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m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sje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land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80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91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300" y="173821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Mixwoorden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mixwoorden</a:t>
            </a:r>
            <a:r>
              <a:rPr lang="en-US" sz="3200" dirty="0"/>
              <a:t>.”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187543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8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waai – wij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waaien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1049326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</a:t>
            </a:r>
            <a:r>
              <a:rPr lang="nl-NL" sz="9600" b="1" dirty="0">
                <a:solidFill>
                  <a:srgbClr val="FF0000"/>
                </a:solidFill>
              </a:rPr>
              <a:t>eeuw</a:t>
            </a:r>
            <a:r>
              <a:rPr lang="nl-NL" sz="9600" b="1" dirty="0"/>
              <a:t> – </a:t>
            </a:r>
          </a:p>
          <a:p>
            <a:pPr marL="0" indent="0" algn="ctr">
              <a:buNone/>
            </a:pPr>
            <a:r>
              <a:rPr lang="nl-NL" sz="9600" b="1" dirty="0"/>
              <a:t>wij schr</a:t>
            </a:r>
            <a:r>
              <a:rPr lang="nl-NL" sz="9600" b="1" dirty="0">
                <a:solidFill>
                  <a:srgbClr val="FF0000"/>
                </a:solidFill>
              </a:rPr>
              <a:t>eeuw</a:t>
            </a:r>
            <a:r>
              <a:rPr lang="nl-NL" sz="9600" b="1" dirty="0"/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</a:t>
            </a:r>
            <a:r>
              <a:rPr lang="nl-NL" sz="9600" b="1" dirty="0">
                <a:solidFill>
                  <a:srgbClr val="FF0000"/>
                </a:solidFill>
              </a:rPr>
              <a:t>ee</a:t>
            </a:r>
            <a:r>
              <a:rPr lang="nl-NL" sz="9600" b="1" dirty="0"/>
              <a:t>f – wij g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ven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tr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w – wij tr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wen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</a:t>
            </a:r>
            <a:r>
              <a:rPr lang="nl-NL" sz="9600" b="1" dirty="0">
                <a:solidFill>
                  <a:srgbClr val="FF0000"/>
                </a:solidFill>
              </a:rPr>
              <a:t>ee</a:t>
            </a:r>
            <a:r>
              <a:rPr lang="nl-NL" sz="9600" b="1" dirty="0"/>
              <a:t>s – wij l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zen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93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91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4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80" y="2860081"/>
            <a:ext cx="2477381" cy="354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Mixwoorden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mixwoorden</a:t>
            </a:r>
            <a:r>
              <a:rPr lang="en-US" sz="3200" dirty="0"/>
              <a:t>.”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187543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8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baar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kaal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</a:t>
            </a:r>
            <a:r>
              <a:rPr lang="nl-NL" sz="9600" b="1" dirty="0">
                <a:solidFill>
                  <a:srgbClr val="FF0000"/>
                </a:solidFill>
              </a:rPr>
              <a:t>ieuw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schroe</a:t>
            </a:r>
            <a:r>
              <a:rPr lang="nl-NL" sz="9600" b="1" u="sng" dirty="0"/>
              <a:t>v</a:t>
            </a:r>
            <a:r>
              <a:rPr lang="nl-NL" sz="9600" b="1" dirty="0"/>
              <a:t>endr</a:t>
            </a:r>
            <a:r>
              <a:rPr lang="nl-NL" sz="9600" b="1" dirty="0">
                <a:solidFill>
                  <a:srgbClr val="FF0000"/>
                </a:solidFill>
              </a:rPr>
              <a:t>aai</a:t>
            </a:r>
            <a:r>
              <a:rPr lang="nl-NL" sz="9600" b="1" dirty="0"/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</a:t>
            </a:r>
            <a:r>
              <a:rPr lang="nl-NL" sz="9600" b="1" dirty="0">
                <a:solidFill>
                  <a:srgbClr val="FF0000"/>
                </a:solidFill>
              </a:rPr>
              <a:t>kk</a:t>
            </a:r>
            <a:r>
              <a:rPr lang="nl-NL" sz="9600" b="1" dirty="0"/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72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91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3932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voornaam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touwen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zwaai-wij zwaaien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verdriet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badkamer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schreeuw-</a:t>
                      </a:r>
                      <a:r>
                        <a:rPr lang="nl-NL" baseline="0" dirty="0"/>
                        <a:t> </a:t>
                      </a:r>
                    </a:p>
                    <a:p>
                      <a:pPr algn="ctr"/>
                      <a:r>
                        <a:rPr lang="nl-NL" baseline="0" dirty="0"/>
                        <a:t>wij schreeuwen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lokaal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trommel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filmpje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</a:t>
                      </a:r>
                      <a:r>
                        <a:rPr lang="nl-NL" baseline="0" dirty="0"/>
                        <a:t> geef- wij geven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kieuw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frisdrank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meisje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trouw-</a:t>
                      </a:r>
                      <a:r>
                        <a:rPr lang="nl-NL" baseline="0" dirty="0"/>
                        <a:t> wij trouwen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schroevendraaier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geboorte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eiland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lees – wij</a:t>
                      </a:r>
                      <a:r>
                        <a:rPr lang="nl-NL" baseline="0" dirty="0"/>
                        <a:t> lezen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kikker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0918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213</Words>
  <Application>Microsoft Office PowerPoint</Application>
  <PresentationFormat>Breedbeeld</PresentationFormat>
  <Paragraphs>167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21</cp:revision>
  <dcterms:created xsi:type="dcterms:W3CDTF">2015-07-16T09:32:42Z</dcterms:created>
  <dcterms:modified xsi:type="dcterms:W3CDTF">2022-07-30T10:27:19Z</dcterms:modified>
</cp:coreProperties>
</file>