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85" r:id="rId3"/>
    <p:sldId id="257" r:id="rId4"/>
    <p:sldId id="258" r:id="rId5"/>
    <p:sldId id="259" r:id="rId6"/>
    <p:sldId id="260" r:id="rId7"/>
    <p:sldId id="261" r:id="rId8"/>
    <p:sldId id="262" r:id="rId9"/>
    <p:sldId id="306" r:id="rId10"/>
    <p:sldId id="294" r:id="rId11"/>
    <p:sldId id="263" r:id="rId12"/>
    <p:sldId id="269" r:id="rId13"/>
    <p:sldId id="264" r:id="rId14"/>
    <p:sldId id="265" r:id="rId15"/>
    <p:sldId id="266" r:id="rId16"/>
    <p:sldId id="267" r:id="rId17"/>
    <p:sldId id="268" r:id="rId18"/>
    <p:sldId id="307" r:id="rId19"/>
    <p:sldId id="292" r:id="rId20"/>
    <p:sldId id="270" r:id="rId21"/>
    <p:sldId id="272" r:id="rId22"/>
    <p:sldId id="271" r:id="rId23"/>
    <p:sldId id="273" r:id="rId24"/>
    <p:sldId id="274" r:id="rId25"/>
    <p:sldId id="275" r:id="rId26"/>
    <p:sldId id="276" r:id="rId27"/>
    <p:sldId id="308" r:id="rId28"/>
    <p:sldId id="290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7" r:id="rId37"/>
    <p:sldId id="288" r:id="rId38"/>
    <p:sldId id="295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878" autoAdjust="0"/>
    <p:restoredTop sz="94660"/>
  </p:normalViewPr>
  <p:slideViewPr>
    <p:cSldViewPr snapToGrid="0">
      <p:cViewPr varScale="1">
        <p:scale>
          <a:sx n="72" d="100"/>
          <a:sy n="72" d="100"/>
        </p:scale>
        <p:origin x="294" y="6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4DA0BC41-6142-D74B-95AC-27F58FE34CAA}"/>
    <pc:docChg chg="addSld delSld">
      <pc:chgData name="Berge, Anniek ten (136962)" userId="e668d065-6349-4508-add4-53f71d8888d8" providerId="ADAL" clId="{4DA0BC41-6142-D74B-95AC-27F58FE34CAA}" dt="2022-07-27T16:34:25.218" v="5" actId="2696"/>
      <pc:docMkLst>
        <pc:docMk/>
      </pc:docMkLst>
      <pc:sldChg chg="del">
        <pc:chgData name="Berge, Anniek ten (136962)" userId="e668d065-6349-4508-add4-53f71d8888d8" providerId="ADAL" clId="{4DA0BC41-6142-D74B-95AC-27F58FE34CAA}" dt="2022-07-27T16:34:25.218" v="5" actId="2696"/>
        <pc:sldMkLst>
          <pc:docMk/>
          <pc:sldMk cId="2865205997" sldId="289"/>
        </pc:sldMkLst>
      </pc:sldChg>
      <pc:sldChg chg="del">
        <pc:chgData name="Berge, Anniek ten (136962)" userId="e668d065-6349-4508-add4-53f71d8888d8" providerId="ADAL" clId="{4DA0BC41-6142-D74B-95AC-27F58FE34CAA}" dt="2022-07-27T16:34:01.257" v="3" actId="2696"/>
        <pc:sldMkLst>
          <pc:docMk/>
          <pc:sldMk cId="2865205997" sldId="291"/>
        </pc:sldMkLst>
      </pc:sldChg>
      <pc:sldChg chg="del">
        <pc:chgData name="Berge, Anniek ten (136962)" userId="e668d065-6349-4508-add4-53f71d8888d8" providerId="ADAL" clId="{4DA0BC41-6142-D74B-95AC-27F58FE34CAA}" dt="2022-07-27T16:32:48.265" v="1" actId="2696"/>
        <pc:sldMkLst>
          <pc:docMk/>
          <pc:sldMk cId="2865205997" sldId="293"/>
        </pc:sldMkLst>
      </pc:sldChg>
      <pc:sldChg chg="add">
        <pc:chgData name="Berge, Anniek ten (136962)" userId="e668d065-6349-4508-add4-53f71d8888d8" providerId="ADAL" clId="{4DA0BC41-6142-D74B-95AC-27F58FE34CAA}" dt="2022-07-27T16:32:45.152" v="0" actId="22"/>
        <pc:sldMkLst>
          <pc:docMk/>
          <pc:sldMk cId="491692738" sldId="306"/>
        </pc:sldMkLst>
      </pc:sldChg>
      <pc:sldChg chg="add">
        <pc:chgData name="Berge, Anniek ten (136962)" userId="e668d065-6349-4508-add4-53f71d8888d8" providerId="ADAL" clId="{4DA0BC41-6142-D74B-95AC-27F58FE34CAA}" dt="2022-07-27T16:33:54.827" v="2" actId="22"/>
        <pc:sldMkLst>
          <pc:docMk/>
          <pc:sldMk cId="4196964563" sldId="307"/>
        </pc:sldMkLst>
      </pc:sldChg>
      <pc:sldChg chg="add">
        <pc:chgData name="Berge, Anniek ten (136962)" userId="e668d065-6349-4508-add4-53f71d8888d8" providerId="ADAL" clId="{4DA0BC41-6142-D74B-95AC-27F58FE34CAA}" dt="2022-07-27T16:34:22.750" v="4" actId="22"/>
        <pc:sldMkLst>
          <pc:docMk/>
          <pc:sldMk cId="1857303371" sldId="30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instapweek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456559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neus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vis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doos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muur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vuur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pak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koek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maan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riem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reus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ruik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</a:t>
                      </a:r>
                      <a:r>
                        <a:rPr lang="nl-NL" sz="1800" baseline="0" dirty="0"/>
                        <a:t> huis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hek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neem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boot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7529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6785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n</a:t>
            </a:r>
            <a:r>
              <a:rPr lang="nl-NL" sz="9600" b="1" dirty="0">
                <a:solidFill>
                  <a:srgbClr val="FF0000"/>
                </a:solidFill>
              </a:rPr>
              <a:t>eu</a:t>
            </a:r>
            <a:r>
              <a:rPr lang="nl-NL" sz="9600" b="1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</a:t>
            </a:r>
            <a:r>
              <a:rPr lang="nl-NL" sz="9600" b="1" u="sng" dirty="0">
                <a:solidFill>
                  <a:srgbClr val="FF0000"/>
                </a:solidFill>
              </a:rPr>
              <a:t>uu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</a:t>
            </a:r>
            <a:r>
              <a:rPr lang="nl-NL" sz="9600" b="1" u="sng" dirty="0">
                <a:solidFill>
                  <a:srgbClr val="FF0000"/>
                </a:solidFill>
              </a:rPr>
              <a:t>oo</a:t>
            </a:r>
            <a:r>
              <a:rPr lang="nl-NL" sz="9600" b="1" dirty="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u="sng" dirty="0">
                <a:solidFill>
                  <a:srgbClr val="FF0000"/>
                </a:solidFill>
              </a:rPr>
              <a:t>aa</a:t>
            </a:r>
            <a:r>
              <a:rPr lang="nl-NL" sz="9600" b="1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hek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92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485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instapweek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dag 2</a:t>
            </a:r>
          </a:p>
        </p:txBody>
      </p:sp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653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03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v</a:t>
            </a:r>
            <a:r>
              <a:rPr lang="nl-NL" sz="9600" b="1" dirty="0"/>
              <a:t>is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</a:t>
            </a:r>
            <a:r>
              <a:rPr lang="nl-NL" sz="9600" b="1" dirty="0">
                <a:solidFill>
                  <a:srgbClr val="FF0000"/>
                </a:solidFill>
              </a:rPr>
              <a:t>v</a:t>
            </a:r>
            <a:r>
              <a:rPr lang="nl-NL" sz="9600" b="1" u="sng" dirty="0"/>
              <a:t>uu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</a:t>
            </a:r>
            <a:r>
              <a:rPr lang="nl-NL" sz="9600" b="1" u="sng" dirty="0">
                <a:solidFill>
                  <a:srgbClr val="FF0000"/>
                </a:solidFill>
              </a:rPr>
              <a:t>aa</a:t>
            </a:r>
            <a:r>
              <a:rPr lang="nl-NL" sz="9600" b="1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</a:t>
            </a:r>
            <a:r>
              <a:rPr lang="nl-NL" sz="9600" b="1" dirty="0">
                <a:solidFill>
                  <a:srgbClr val="FF0000"/>
                </a:solidFill>
              </a:rPr>
              <a:t>eu</a:t>
            </a:r>
            <a:r>
              <a:rPr lang="nl-NL" sz="9600" b="1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u="sng" dirty="0">
                <a:solidFill>
                  <a:srgbClr val="FF0000"/>
                </a:solidFill>
              </a:rPr>
              <a:t>aa</a:t>
            </a:r>
            <a:r>
              <a:rPr lang="nl-NL" sz="9600" b="1" dirty="0"/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964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4859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instapweek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dag 3</a:t>
            </a:r>
          </a:p>
        </p:txBody>
      </p:sp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2025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042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kan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pak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eet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r</a:t>
            </a:r>
            <a:r>
              <a:rPr lang="nl-NL" sz="9600" b="1" dirty="0">
                <a:solidFill>
                  <a:srgbClr val="FF0000"/>
                </a:solidFill>
              </a:rPr>
              <a:t>ui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n</a:t>
            </a:r>
            <a:r>
              <a:rPr lang="nl-NL" sz="9600" b="1" u="sng" dirty="0">
                <a:solidFill>
                  <a:srgbClr val="FF0000"/>
                </a:solidFill>
              </a:rPr>
              <a:t>ee</a:t>
            </a:r>
            <a:r>
              <a:rPr lang="nl-NL" sz="9600" b="1" dirty="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3033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4859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instapweek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dag 4</a:t>
            </a:r>
          </a:p>
        </p:txBody>
      </p:sp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8467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</a:t>
            </a:r>
            <a:r>
              <a:rPr lang="nl-NL" sz="9600" b="1" u="sng" dirty="0">
                <a:solidFill>
                  <a:srgbClr val="FF0000"/>
                </a:solidFill>
              </a:rPr>
              <a:t>oo</a:t>
            </a:r>
            <a:r>
              <a:rPr lang="nl-NL" sz="9600" b="1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</a:t>
            </a:r>
            <a:r>
              <a:rPr lang="nl-NL" sz="9600" b="1" dirty="0">
                <a:solidFill>
                  <a:srgbClr val="FF0000"/>
                </a:solidFill>
              </a:rPr>
              <a:t>oe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</a:t>
            </a:r>
            <a:r>
              <a:rPr lang="nl-NL" sz="9600" b="1" dirty="0">
                <a:solidFill>
                  <a:srgbClr val="FF0000"/>
                </a:solidFill>
              </a:rPr>
              <a:t>ie</a:t>
            </a:r>
            <a:r>
              <a:rPr lang="nl-NL" sz="9600" b="1" dirty="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h</a:t>
            </a:r>
            <a:r>
              <a:rPr lang="nl-NL" sz="9600" b="1" dirty="0">
                <a:solidFill>
                  <a:srgbClr val="FF0000"/>
                </a:solidFill>
              </a:rPr>
              <a:t>ui</a:t>
            </a:r>
            <a:r>
              <a:rPr lang="nl-NL" sz="9600" b="1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</a:t>
            </a:r>
            <a:r>
              <a:rPr lang="nl-NL" sz="9600" b="1" u="sng" dirty="0">
                <a:solidFill>
                  <a:srgbClr val="FF0000"/>
                </a:solidFill>
              </a:rPr>
              <a:t>oo</a:t>
            </a:r>
            <a:r>
              <a:rPr lang="nl-NL" sz="9600" b="1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FEAC5BA-4367-4613-966F-08854A8FB0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4632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2059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4859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260806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neus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vis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doos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muur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vuur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pak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koek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maan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riem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reus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ruik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</a:t>
                      </a:r>
                      <a:r>
                        <a:rPr lang="nl-NL" sz="1800" baseline="0" dirty="0"/>
                        <a:t> huis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hek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neem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boot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709394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189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17</cp:revision>
  <dcterms:created xsi:type="dcterms:W3CDTF">2015-07-16T09:32:42Z</dcterms:created>
  <dcterms:modified xsi:type="dcterms:W3CDTF">2022-07-28T15:04:39Z</dcterms:modified>
</cp:coreProperties>
</file>