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89" r:id="rId10"/>
    <p:sldId id="290" r:id="rId11"/>
    <p:sldId id="263" r:id="rId12"/>
    <p:sldId id="297" r:id="rId13"/>
    <p:sldId id="264" r:id="rId14"/>
    <p:sldId id="265" r:id="rId15"/>
    <p:sldId id="266" r:id="rId16"/>
    <p:sldId id="267" r:id="rId17"/>
    <p:sldId id="268" r:id="rId18"/>
    <p:sldId id="291" r:id="rId19"/>
    <p:sldId id="292" r:id="rId20"/>
    <p:sldId id="270" r:id="rId21"/>
    <p:sldId id="298" r:id="rId22"/>
    <p:sldId id="271" r:id="rId23"/>
    <p:sldId id="273" r:id="rId24"/>
    <p:sldId id="274" r:id="rId25"/>
    <p:sldId id="275" r:id="rId26"/>
    <p:sldId id="276" r:id="rId27"/>
    <p:sldId id="293" r:id="rId28"/>
    <p:sldId id="294" r:id="rId29"/>
    <p:sldId id="277" r:id="rId30"/>
    <p:sldId id="299" r:id="rId31"/>
    <p:sldId id="279" r:id="rId32"/>
    <p:sldId id="280" r:id="rId33"/>
    <p:sldId id="281" r:id="rId34"/>
    <p:sldId id="282" r:id="rId35"/>
    <p:sldId id="283" r:id="rId36"/>
    <p:sldId id="295" r:id="rId37"/>
    <p:sldId id="296" r:id="rId38"/>
    <p:sldId id="28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35006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tennisschoen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zandkoekje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vleesschotel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spannend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begrijpen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spijker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schuilnaam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geknoei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geduld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augustus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hamster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ontdooien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matrozen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verwerken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oudste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55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909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28" y="2902855"/>
            <a:ext cx="3261809" cy="322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tennisschoen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</a:t>
            </a:r>
            <a:r>
              <a:rPr lang="nl-NL" sz="9600" b="1" dirty="0">
                <a:solidFill>
                  <a:srgbClr val="000000"/>
                </a:solidFill>
              </a:rPr>
              <a:t>e</a:t>
            </a:r>
            <a:r>
              <a:rPr lang="nl-NL" sz="9600" b="1" dirty="0">
                <a:solidFill>
                  <a:srgbClr val="FF0000"/>
                </a:solidFill>
              </a:rPr>
              <a:t>u</a:t>
            </a:r>
            <a:r>
              <a:rPr lang="nl-NL" sz="9600" b="1" dirty="0">
                <a:solidFill>
                  <a:srgbClr val="000000"/>
                </a:solidFill>
              </a:rPr>
              <a:t>wsgie</a:t>
            </a:r>
            <a:r>
              <a:rPr lang="nl-NL" sz="9600" b="1" dirty="0"/>
              <a:t>rig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schuiln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augustus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ballon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59AE4E4-6EE0-4EB1-BCED-82FFFB8020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2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85" y="3066113"/>
            <a:ext cx="3518226" cy="331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909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28" y="2902855"/>
            <a:ext cx="3261809" cy="322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837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000000"/>
                </a:solidFill>
              </a:rPr>
              <a:t>zandkoe</a:t>
            </a:r>
            <a:r>
              <a:rPr lang="nl-NL" sz="9600" b="1" dirty="0"/>
              <a:t>kje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spannend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geknoei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hamster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verstand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FFB7E17-A5DC-4778-B812-C7B75F6E6B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1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25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300" y="173821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909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28" y="2902855"/>
            <a:ext cx="3261809" cy="322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837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</a:t>
            </a:r>
            <a:r>
              <a:rPr lang="nl-NL" sz="9600" b="1" dirty="0">
                <a:solidFill>
                  <a:srgbClr val="000000"/>
                </a:solidFill>
              </a:rPr>
              <a:t>roe</a:t>
            </a:r>
            <a:r>
              <a:rPr lang="nl-NL" sz="9600" b="1" dirty="0"/>
              <a:t>ven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pen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kakelen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ontd</a:t>
            </a:r>
            <a:r>
              <a:rPr lang="nl-NL" sz="9600" b="1" u="sng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ien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verwerken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C9D54F9-903B-4C7E-9FC6-15A8D4999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8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1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25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instapweek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80" y="2860081"/>
            <a:ext cx="2477381" cy="354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909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28" y="2902855"/>
            <a:ext cx="3261809" cy="322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837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u="sng" dirty="0"/>
              <a:t>ss</a:t>
            </a:r>
            <a:r>
              <a:rPr lang="nl-NL" sz="9600" b="1" dirty="0"/>
              <a:t>chotel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ker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geduld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matrozen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dste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B5BBD30-920B-4948-A87E-48A1FA27D2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34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16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25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05798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tennisschoen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zandkoekje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vleesschotel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spannend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begrijpen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spijker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schuilnaam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geknoei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geduld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augustus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hamster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ontdooien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matrozen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verwerken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oudste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0098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128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17</cp:revision>
  <dcterms:created xsi:type="dcterms:W3CDTF">2015-07-16T09:32:42Z</dcterms:created>
  <dcterms:modified xsi:type="dcterms:W3CDTF">2022-07-28T17:11:50Z</dcterms:modified>
</cp:coreProperties>
</file>