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1"/>
  </p:handoutMasterIdLst>
  <p:sldIdLst>
    <p:sldId id="256" r:id="rId2"/>
    <p:sldId id="318" r:id="rId3"/>
    <p:sldId id="257" r:id="rId4"/>
    <p:sldId id="258" r:id="rId5"/>
    <p:sldId id="259" r:id="rId6"/>
    <p:sldId id="260" r:id="rId7"/>
    <p:sldId id="261" r:id="rId8"/>
    <p:sldId id="306" r:id="rId9"/>
    <p:sldId id="288" r:id="rId10"/>
    <p:sldId id="263" r:id="rId11"/>
    <p:sldId id="331" r:id="rId12"/>
    <p:sldId id="333" r:id="rId13"/>
    <p:sldId id="264" r:id="rId14"/>
    <p:sldId id="265" r:id="rId15"/>
    <p:sldId id="266" r:id="rId16"/>
    <p:sldId id="267" r:id="rId17"/>
    <p:sldId id="334" r:id="rId18"/>
    <p:sldId id="290" r:id="rId19"/>
    <p:sldId id="332" r:id="rId20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4490" autoAdjust="0"/>
    <p:restoredTop sz="94660"/>
  </p:normalViewPr>
  <p:slideViewPr>
    <p:cSldViewPr snapToGrid="0">
      <p:cViewPr varScale="1">
        <p:scale>
          <a:sx n="50" d="100"/>
          <a:sy n="50" d="100"/>
        </p:scale>
        <p:origin x="29" y="6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ge, Anniek ten (136962)" userId="e668d065-6349-4508-add4-53f71d8888d8" providerId="ADAL" clId="{02B1FF45-1F76-164D-9EE5-DB4BF9B96C55}"/>
    <pc:docChg chg="addSld delSld modSld">
      <pc:chgData name="Berge, Anniek ten (136962)" userId="e668d065-6349-4508-add4-53f71d8888d8" providerId="ADAL" clId="{02B1FF45-1F76-164D-9EE5-DB4BF9B96C55}" dt="2022-07-11T07:06:51.831" v="7" actId="20577"/>
      <pc:docMkLst>
        <pc:docMk/>
      </pc:docMkLst>
      <pc:sldChg chg="modSp">
        <pc:chgData name="Berge, Anniek ten (136962)" userId="e668d065-6349-4508-add4-53f71d8888d8" providerId="ADAL" clId="{02B1FF45-1F76-164D-9EE5-DB4BF9B96C55}" dt="2022-07-11T07:06:45.885" v="5" actId="20577"/>
        <pc:sldMkLst>
          <pc:docMk/>
          <pc:sldMk cId="327070424" sldId="256"/>
        </pc:sldMkLst>
        <pc:spChg chg="mod">
          <ac:chgData name="Berge, Anniek ten (136962)" userId="e668d065-6349-4508-add4-53f71d8888d8" providerId="ADAL" clId="{02B1FF45-1F76-164D-9EE5-DB4BF9B96C55}" dt="2022-07-11T07:06:45.885" v="5" actId="20577"/>
          <ac:spMkLst>
            <pc:docMk/>
            <pc:sldMk cId="327070424" sldId="256"/>
            <ac:spMk id="5" creationId="{00000000-0000-0000-0000-000000000000}"/>
          </ac:spMkLst>
        </pc:spChg>
      </pc:sldChg>
      <pc:sldChg chg="modSp">
        <pc:chgData name="Berge, Anniek ten (136962)" userId="e668d065-6349-4508-add4-53f71d8888d8" providerId="ADAL" clId="{02B1FF45-1F76-164D-9EE5-DB4BF9B96C55}" dt="2022-07-11T07:06:51.831" v="7" actId="20577"/>
        <pc:sldMkLst>
          <pc:docMk/>
          <pc:sldMk cId="370573343" sldId="263"/>
        </pc:sldMkLst>
        <pc:spChg chg="mod">
          <ac:chgData name="Berge, Anniek ten (136962)" userId="e668d065-6349-4508-add4-53f71d8888d8" providerId="ADAL" clId="{02B1FF45-1F76-164D-9EE5-DB4BF9B96C55}" dt="2022-07-11T07:06:51.831" v="7" actId="20577"/>
          <ac:spMkLst>
            <pc:docMk/>
            <pc:sldMk cId="370573343" sldId="263"/>
            <ac:spMk id="5" creationId="{00000000-0000-0000-0000-000000000000}"/>
          </ac:spMkLst>
        </pc:spChg>
      </pc:sldChg>
      <pc:sldChg chg="del">
        <pc:chgData name="Berge, Anniek ten (136962)" userId="e668d065-6349-4508-add4-53f71d8888d8" providerId="ADAL" clId="{02B1FF45-1F76-164D-9EE5-DB4BF9B96C55}" dt="2022-07-10T11:05:19.305" v="1" actId="2696"/>
        <pc:sldMkLst>
          <pc:docMk/>
          <pc:sldMk cId="3526637874" sldId="287"/>
        </pc:sldMkLst>
      </pc:sldChg>
      <pc:sldChg chg="del">
        <pc:chgData name="Berge, Anniek ten (136962)" userId="e668d065-6349-4508-add4-53f71d8888d8" providerId="ADAL" clId="{02B1FF45-1F76-164D-9EE5-DB4BF9B96C55}" dt="2022-07-10T11:05:32.530" v="3" actId="2696"/>
        <pc:sldMkLst>
          <pc:docMk/>
          <pc:sldMk cId="727570681" sldId="289"/>
        </pc:sldMkLst>
      </pc:sldChg>
      <pc:sldChg chg="add">
        <pc:chgData name="Berge, Anniek ten (136962)" userId="e668d065-6349-4508-add4-53f71d8888d8" providerId="ADAL" clId="{02B1FF45-1F76-164D-9EE5-DB4BF9B96C55}" dt="2022-07-10T11:05:16.704" v="0" actId="22"/>
        <pc:sldMkLst>
          <pc:docMk/>
          <pc:sldMk cId="491692738" sldId="306"/>
        </pc:sldMkLst>
      </pc:sldChg>
      <pc:sldChg chg="add">
        <pc:chgData name="Berge, Anniek ten (136962)" userId="e668d065-6349-4508-add4-53f71d8888d8" providerId="ADAL" clId="{02B1FF45-1F76-164D-9EE5-DB4BF9B96C55}" dt="2022-07-10T11:05:30.293" v="2" actId="22"/>
        <pc:sldMkLst>
          <pc:docMk/>
          <pc:sldMk cId="2761895382" sldId="334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11-07-2022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11-07-2022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11-07-2022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11-07-2022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11-07-2022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11-07-2022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11-07-2022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11-07-2022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11-07-2022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11-07-2022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11-07-2022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11-07-2022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11-07-2022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3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16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849726" cy="6858000"/>
          </a:xfrm>
          <a:prstGeom prst="rect">
            <a:avLst/>
          </a:prstGeom>
        </p:spPr>
      </p:pic>
      <p:graphicFrame>
        <p:nvGraphicFramePr>
          <p:cNvPr id="3" name="Tabel 2">
            <a:extLst>
              <a:ext uri="{FF2B5EF4-FFF2-40B4-BE49-F238E27FC236}">
                <a16:creationId xmlns:a16="http://schemas.microsoft.com/office/drawing/2014/main" id="{CE0F7F31-E05F-4138-B3D1-77F6ED2DBE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0599896"/>
              </p:ext>
            </p:extLst>
          </p:nvPr>
        </p:nvGraphicFramePr>
        <p:xfrm>
          <a:off x="655320" y="548640"/>
          <a:ext cx="10847832" cy="5861305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423916">
                  <a:extLst>
                    <a:ext uri="{9D8B030D-6E8A-4147-A177-3AD203B41FA5}">
                      <a16:colId xmlns:a16="http://schemas.microsoft.com/office/drawing/2014/main" val="4134118817"/>
                    </a:ext>
                  </a:extLst>
                </a:gridCol>
                <a:gridCol w="5423916">
                  <a:extLst>
                    <a:ext uri="{9D8B030D-6E8A-4147-A177-3AD203B41FA5}">
                      <a16:colId xmlns:a16="http://schemas.microsoft.com/office/drawing/2014/main" val="3816493622"/>
                    </a:ext>
                  </a:extLst>
                </a:gridCol>
              </a:tblGrid>
              <a:tr h="1172261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6518261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auto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hout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605360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au!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koud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604975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flauw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touwen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137091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saus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zout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44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60238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1" y="1623271"/>
            <a:ext cx="10515600" cy="1205057"/>
          </a:xfrm>
        </p:spPr>
        <p:txBody>
          <a:bodyPr>
            <a:noAutofit/>
          </a:bodyPr>
          <a:lstStyle/>
          <a:p>
            <a:pPr algn="ctr"/>
            <a:r>
              <a:rPr lang="nl-NL" sz="8000" b="1" dirty="0">
                <a:latin typeface="Calibri" panose="020F0502020204030204" pitchFamily="34" charset="0"/>
              </a:rPr>
              <a:t>Atje au en </a:t>
            </a:r>
            <a:r>
              <a:rPr lang="nl-NL" sz="8000" b="1" dirty="0" err="1">
                <a:latin typeface="Calibri" panose="020F0502020204030204" pitchFamily="34" charset="0"/>
              </a:rPr>
              <a:t>Otje</a:t>
            </a:r>
            <a:r>
              <a:rPr lang="nl-NL" sz="8000" b="1" dirty="0">
                <a:latin typeface="Calibri" panose="020F0502020204030204" pitchFamily="34" charset="0"/>
              </a:rPr>
              <a:t> </a:t>
            </a:r>
            <a:r>
              <a:rPr lang="nl-NL" sz="8000" b="1" dirty="0" err="1">
                <a:latin typeface="Calibri" panose="020F0502020204030204" pitchFamily="34" charset="0"/>
              </a:rPr>
              <a:t>ou</a:t>
            </a:r>
            <a:r>
              <a:rPr lang="nl-NL" sz="8000" b="1" dirty="0">
                <a:latin typeface="Calibri" panose="020F0502020204030204" pitchFamily="34" charset="0"/>
              </a:rPr>
              <a:t> 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134712" y="3352164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l-NL" sz="3200" b="1" dirty="0"/>
              <a:t>au- woord. Staat op de au-plaat dus </a:t>
            </a:r>
            <a:r>
              <a:rPr lang="nl-NL" sz="3200" b="1" dirty="0" err="1"/>
              <a:t>atjes</a:t>
            </a:r>
            <a:r>
              <a:rPr lang="nl-NL" sz="3200" b="1" dirty="0"/>
              <a:t>-au.</a:t>
            </a:r>
          </a:p>
          <a:p>
            <a:pPr marL="0" indent="0" algn="ctr">
              <a:buNone/>
            </a:pPr>
            <a:r>
              <a:rPr lang="nl-NL" sz="3200" b="1" dirty="0" err="1"/>
              <a:t>ou</a:t>
            </a:r>
            <a:r>
              <a:rPr lang="nl-NL" sz="3200" b="1" dirty="0"/>
              <a:t>- woord. Staat niet op de au-plaat dus </a:t>
            </a:r>
            <a:r>
              <a:rPr lang="nl-NL" sz="3200" b="1" dirty="0" err="1"/>
              <a:t>otjes-ou</a:t>
            </a:r>
            <a:r>
              <a:rPr lang="nl-NL" sz="3200" b="1" dirty="0"/>
              <a:t>.</a:t>
            </a:r>
          </a:p>
          <a:p>
            <a:pPr marL="0" indent="0" algn="ctr">
              <a:buNone/>
            </a:pPr>
            <a:endParaRPr lang="nl-NL" sz="3200" b="1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12C5FE93-6A7B-4E23-9510-0613D4B8E4A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848"/>
          <a:stretch/>
        </p:blipFill>
        <p:spPr>
          <a:xfrm>
            <a:off x="5478252" y="4416851"/>
            <a:ext cx="1259557" cy="1306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990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</a:t>
            </a:r>
            <a:r>
              <a:rPr lang="nl-NL" sz="9600" b="1" u="sng" dirty="0">
                <a:solidFill>
                  <a:srgbClr val="FF0000"/>
                </a:solidFill>
              </a:rPr>
              <a:t>au</a:t>
            </a:r>
            <a:r>
              <a:rPr lang="nl-NL" sz="9600" b="1" dirty="0"/>
              <a:t>to</a:t>
            </a:r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u="sng" dirty="0">
                <a:solidFill>
                  <a:srgbClr val="FF0000"/>
                </a:solidFill>
              </a:rPr>
              <a:t>au</a:t>
            </a:r>
            <a:r>
              <a:rPr lang="nl-NL" sz="9600" b="1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fl</a:t>
            </a:r>
            <a:r>
              <a:rPr lang="nl-NL" sz="9600" b="1" u="sng" dirty="0">
                <a:solidFill>
                  <a:srgbClr val="FF0000"/>
                </a:solidFill>
              </a:rPr>
              <a:t>au</a:t>
            </a:r>
            <a:r>
              <a:rPr lang="nl-NL" sz="9600" b="1" dirty="0"/>
              <a:t>w</a:t>
            </a: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s</a:t>
            </a:r>
            <a:r>
              <a:rPr lang="nl-NL" sz="9600" b="1" u="sng" dirty="0">
                <a:solidFill>
                  <a:srgbClr val="FF0000"/>
                </a:solidFill>
              </a:rPr>
              <a:t>au</a:t>
            </a:r>
            <a:r>
              <a:rPr lang="nl-NL" sz="9600" b="1" dirty="0"/>
              <a:t>s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6927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0595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>
                <a:solidFill>
                  <a:schemeClr val="bg1"/>
                </a:solidFill>
              </a:rPr>
              <a:t>blok 3</a:t>
            </a:r>
            <a:endParaRPr lang="nl-NL" sz="9600" b="1" dirty="0">
              <a:solidFill>
                <a:schemeClr val="bg1"/>
              </a:solidFill>
            </a:endParaRPr>
          </a:p>
        </p:txBody>
      </p:sp>
      <p:sp>
        <p:nvSpPr>
          <p:cNvPr id="6" name="Tekstvak 5"/>
          <p:cNvSpPr txBox="1"/>
          <p:nvPr/>
        </p:nvSpPr>
        <p:spPr>
          <a:xfrm>
            <a:off x="667265" y="4108260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16 dag 2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01"/>
          <a:stretch/>
        </p:blipFill>
        <p:spPr>
          <a:xfrm>
            <a:off x="8746066" y="1809021"/>
            <a:ext cx="3212297" cy="4598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849726" cy="6858000"/>
          </a:xfrm>
          <a:prstGeom prst="rect">
            <a:avLst/>
          </a:prstGeom>
        </p:spPr>
      </p:pic>
      <p:graphicFrame>
        <p:nvGraphicFramePr>
          <p:cNvPr id="3" name="Tabel 2">
            <a:extLst>
              <a:ext uri="{FF2B5EF4-FFF2-40B4-BE49-F238E27FC236}">
                <a16:creationId xmlns:a16="http://schemas.microsoft.com/office/drawing/2014/main" id="{CE0F7F31-E05F-4138-B3D1-77F6ED2DBE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4326307"/>
              </p:ext>
            </p:extLst>
          </p:nvPr>
        </p:nvGraphicFramePr>
        <p:xfrm>
          <a:off x="655320" y="548640"/>
          <a:ext cx="10847832" cy="5861305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423916">
                  <a:extLst>
                    <a:ext uri="{9D8B030D-6E8A-4147-A177-3AD203B41FA5}">
                      <a16:colId xmlns:a16="http://schemas.microsoft.com/office/drawing/2014/main" val="4134118817"/>
                    </a:ext>
                  </a:extLst>
                </a:gridCol>
                <a:gridCol w="5423916">
                  <a:extLst>
                    <a:ext uri="{9D8B030D-6E8A-4147-A177-3AD203B41FA5}">
                      <a16:colId xmlns:a16="http://schemas.microsoft.com/office/drawing/2014/main" val="3816493622"/>
                    </a:ext>
                  </a:extLst>
                </a:gridCol>
              </a:tblGrid>
              <a:tr h="1172261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6518261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auto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hout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605360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au!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koud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604975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flauw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touwen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137091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saus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zout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44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53287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1" y="1623271"/>
            <a:ext cx="10515600" cy="1205057"/>
          </a:xfrm>
        </p:spPr>
        <p:txBody>
          <a:bodyPr>
            <a:noAutofit/>
          </a:bodyPr>
          <a:lstStyle/>
          <a:p>
            <a:pPr algn="ctr"/>
            <a:r>
              <a:rPr lang="nl-NL" sz="8000" b="1" dirty="0">
                <a:latin typeface="Calibri" panose="020F0502020204030204" pitchFamily="34" charset="0"/>
              </a:rPr>
              <a:t>Atje au en </a:t>
            </a:r>
            <a:r>
              <a:rPr lang="nl-NL" sz="8000" b="1" dirty="0" err="1">
                <a:latin typeface="Calibri" panose="020F0502020204030204" pitchFamily="34" charset="0"/>
              </a:rPr>
              <a:t>Otje</a:t>
            </a:r>
            <a:r>
              <a:rPr lang="nl-NL" sz="8000" b="1" dirty="0">
                <a:latin typeface="Calibri" panose="020F0502020204030204" pitchFamily="34" charset="0"/>
              </a:rPr>
              <a:t> </a:t>
            </a:r>
            <a:r>
              <a:rPr lang="nl-NL" sz="8000" b="1" dirty="0" err="1">
                <a:latin typeface="Calibri" panose="020F0502020204030204" pitchFamily="34" charset="0"/>
              </a:rPr>
              <a:t>ou</a:t>
            </a:r>
            <a:r>
              <a:rPr lang="nl-NL" sz="8000" b="1" dirty="0">
                <a:latin typeface="Calibri" panose="020F0502020204030204" pitchFamily="34" charset="0"/>
              </a:rPr>
              <a:t> 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134712" y="3352164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l-NL" sz="3200" b="1" dirty="0"/>
              <a:t>au- woord. Staat op de au-plaat dus </a:t>
            </a:r>
            <a:r>
              <a:rPr lang="nl-NL" sz="3200" b="1" dirty="0" err="1"/>
              <a:t>atjes</a:t>
            </a:r>
            <a:r>
              <a:rPr lang="nl-NL" sz="3200" b="1" dirty="0"/>
              <a:t>-au.</a:t>
            </a:r>
          </a:p>
          <a:p>
            <a:pPr marL="0" indent="0" algn="ctr">
              <a:buNone/>
            </a:pPr>
            <a:r>
              <a:rPr lang="nl-NL" sz="3200" b="1" dirty="0" err="1"/>
              <a:t>ou</a:t>
            </a:r>
            <a:r>
              <a:rPr lang="nl-NL" sz="3200" b="1" dirty="0"/>
              <a:t>- woord. Staat niet op de au-plaat dus </a:t>
            </a:r>
            <a:r>
              <a:rPr lang="nl-NL" sz="3200" b="1" dirty="0" err="1"/>
              <a:t>otjes-ou</a:t>
            </a:r>
            <a:r>
              <a:rPr lang="nl-NL" sz="3200" b="1" dirty="0"/>
              <a:t>.</a:t>
            </a:r>
          </a:p>
          <a:p>
            <a:pPr marL="0" indent="0" algn="ctr">
              <a:buNone/>
            </a:pPr>
            <a:endParaRPr lang="nl-NL" sz="3200" b="1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12C5FE93-6A7B-4E23-9510-0613D4B8E4A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848"/>
          <a:stretch/>
        </p:blipFill>
        <p:spPr>
          <a:xfrm>
            <a:off x="5478252" y="4416851"/>
            <a:ext cx="1259557" cy="1306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9358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h</a:t>
            </a:r>
            <a:r>
              <a:rPr lang="nl-NL" sz="9600" b="1" u="sng" dirty="0">
                <a:solidFill>
                  <a:srgbClr val="FF0000"/>
                </a:solidFill>
              </a:rPr>
              <a:t>ou</a:t>
            </a:r>
            <a:r>
              <a:rPr lang="nl-NL" sz="9600" b="1" dirty="0"/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37997607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u="sng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nl-NL" sz="9600" b="1" dirty="0"/>
              <a:t>k</a:t>
            </a:r>
            <a:r>
              <a:rPr lang="nl-NL" sz="9600" b="1" u="sng" dirty="0">
                <a:solidFill>
                  <a:srgbClr val="FF0000"/>
                </a:solidFill>
              </a:rPr>
              <a:t>ou</a:t>
            </a:r>
            <a:r>
              <a:rPr lang="nl-NL" sz="9600" b="1" dirty="0"/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u="sng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nl-NL" sz="9600" b="1" dirty="0"/>
              <a:t>de t</a:t>
            </a:r>
            <a:r>
              <a:rPr lang="nl-NL" sz="9600" b="1" u="sng" dirty="0">
                <a:solidFill>
                  <a:srgbClr val="FF0000"/>
                </a:solidFill>
              </a:rPr>
              <a:t>ou</a:t>
            </a:r>
            <a:r>
              <a:rPr lang="nl-NL" sz="9600" b="1" dirty="0"/>
              <a:t>wen</a:t>
            </a: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z</a:t>
            </a:r>
            <a:r>
              <a:rPr lang="nl-NL" sz="9600" b="1" u="sng" dirty="0">
                <a:solidFill>
                  <a:srgbClr val="FF0000"/>
                </a:solidFill>
              </a:rPr>
              <a:t>ou</a:t>
            </a:r>
            <a:r>
              <a:rPr lang="nl-NL" sz="9600" b="1" dirty="0"/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8953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912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849726" cy="6858000"/>
          </a:xfrm>
          <a:prstGeom prst="rect">
            <a:avLst/>
          </a:prstGeom>
        </p:spPr>
      </p:pic>
      <p:graphicFrame>
        <p:nvGraphicFramePr>
          <p:cNvPr id="3" name="Tabel 2">
            <a:extLst>
              <a:ext uri="{FF2B5EF4-FFF2-40B4-BE49-F238E27FC236}">
                <a16:creationId xmlns:a16="http://schemas.microsoft.com/office/drawing/2014/main" id="{CE0F7F31-E05F-4138-B3D1-77F6ED2DBE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5227878"/>
              </p:ext>
            </p:extLst>
          </p:nvPr>
        </p:nvGraphicFramePr>
        <p:xfrm>
          <a:off x="655320" y="548640"/>
          <a:ext cx="10847832" cy="5861305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423916">
                  <a:extLst>
                    <a:ext uri="{9D8B030D-6E8A-4147-A177-3AD203B41FA5}">
                      <a16:colId xmlns:a16="http://schemas.microsoft.com/office/drawing/2014/main" val="4134118817"/>
                    </a:ext>
                  </a:extLst>
                </a:gridCol>
                <a:gridCol w="5423916">
                  <a:extLst>
                    <a:ext uri="{9D8B030D-6E8A-4147-A177-3AD203B41FA5}">
                      <a16:colId xmlns:a16="http://schemas.microsoft.com/office/drawing/2014/main" val="3816493622"/>
                    </a:ext>
                  </a:extLst>
                </a:gridCol>
              </a:tblGrid>
              <a:tr h="1172261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6518261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auto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hout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605360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au!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koud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604975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flauw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touwen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137091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saus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zout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44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73253661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</TotalTime>
  <Words>130</Words>
  <Application>Microsoft Office PowerPoint</Application>
  <PresentationFormat>Breedbeeld</PresentationFormat>
  <Paragraphs>88</Paragraphs>
  <Slides>19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19</vt:i4>
      </vt:variant>
    </vt:vector>
  </HeadingPairs>
  <TitlesOfParts>
    <vt:vector size="20" baseType="lpstr">
      <vt:lpstr>Kantoorthema</vt:lpstr>
      <vt:lpstr>PowerPoint-presentatie</vt:lpstr>
      <vt:lpstr>PowerPoint-presentatie</vt:lpstr>
      <vt:lpstr>Atje au en Otje ou 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Atje au en Otje ou 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Berge, Anniek ten (136962)</cp:lastModifiedBy>
  <cp:revision>45</cp:revision>
  <dcterms:created xsi:type="dcterms:W3CDTF">2015-07-16T09:32:42Z</dcterms:created>
  <dcterms:modified xsi:type="dcterms:W3CDTF">2022-07-11T07:06:53Z</dcterms:modified>
</cp:coreProperties>
</file>