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1"/>
  </p:handoutMasterIdLst>
  <p:sldIdLst>
    <p:sldId id="256" r:id="rId2"/>
    <p:sldId id="305" r:id="rId3"/>
    <p:sldId id="257" r:id="rId4"/>
    <p:sldId id="258" r:id="rId5"/>
    <p:sldId id="259" r:id="rId6"/>
    <p:sldId id="260" r:id="rId7"/>
    <p:sldId id="261" r:id="rId8"/>
    <p:sldId id="309" r:id="rId9"/>
    <p:sldId id="288" r:id="rId10"/>
    <p:sldId id="263" r:id="rId11"/>
    <p:sldId id="306" r:id="rId12"/>
    <p:sldId id="308" r:id="rId13"/>
    <p:sldId id="264" r:id="rId14"/>
    <p:sldId id="265" r:id="rId15"/>
    <p:sldId id="266" r:id="rId16"/>
    <p:sldId id="267" r:id="rId17"/>
    <p:sldId id="310" r:id="rId18"/>
    <p:sldId id="290" r:id="rId19"/>
    <p:sldId id="307" r:id="rId2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490" autoAdjust="0"/>
    <p:restoredTop sz="94660"/>
  </p:normalViewPr>
  <p:slideViewPr>
    <p:cSldViewPr snapToGrid="0">
      <p:cViewPr varScale="1">
        <p:scale>
          <a:sx n="50" d="100"/>
          <a:sy n="50" d="100"/>
        </p:scale>
        <p:origin x="38" y="6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1A53D301-AD17-BF4A-952D-646811BB5315}"/>
    <pc:docChg chg="addSld delSld modSld">
      <pc:chgData name="Berge, Anniek ten (136962)" userId="e668d065-6349-4508-add4-53f71d8888d8" providerId="ADAL" clId="{1A53D301-AD17-BF4A-952D-646811BB5315}" dt="2022-07-11T07:03:53.776" v="7" actId="20577"/>
      <pc:docMkLst>
        <pc:docMk/>
      </pc:docMkLst>
      <pc:sldChg chg="modSp">
        <pc:chgData name="Berge, Anniek ten (136962)" userId="e668d065-6349-4508-add4-53f71d8888d8" providerId="ADAL" clId="{1A53D301-AD17-BF4A-952D-646811BB5315}" dt="2022-07-11T07:03:46.607" v="5" actId="20577"/>
        <pc:sldMkLst>
          <pc:docMk/>
          <pc:sldMk cId="327070424" sldId="256"/>
        </pc:sldMkLst>
        <pc:spChg chg="mod">
          <ac:chgData name="Berge, Anniek ten (136962)" userId="e668d065-6349-4508-add4-53f71d8888d8" providerId="ADAL" clId="{1A53D301-AD17-BF4A-952D-646811BB5315}" dt="2022-07-11T07:03:46.607" v="5" actId="20577"/>
          <ac:spMkLst>
            <pc:docMk/>
            <pc:sldMk cId="327070424" sldId="256"/>
            <ac:spMk id="5" creationId="{00000000-0000-0000-0000-000000000000}"/>
          </ac:spMkLst>
        </pc:spChg>
      </pc:sldChg>
      <pc:sldChg chg="modSp">
        <pc:chgData name="Berge, Anniek ten (136962)" userId="e668d065-6349-4508-add4-53f71d8888d8" providerId="ADAL" clId="{1A53D301-AD17-BF4A-952D-646811BB5315}" dt="2022-07-11T07:03:53.776" v="7" actId="20577"/>
        <pc:sldMkLst>
          <pc:docMk/>
          <pc:sldMk cId="370573343" sldId="263"/>
        </pc:sldMkLst>
        <pc:spChg chg="mod">
          <ac:chgData name="Berge, Anniek ten (136962)" userId="e668d065-6349-4508-add4-53f71d8888d8" providerId="ADAL" clId="{1A53D301-AD17-BF4A-952D-646811BB5315}" dt="2022-07-11T07:03:53.776" v="7" actId="20577"/>
          <ac:spMkLst>
            <pc:docMk/>
            <pc:sldMk cId="370573343" sldId="263"/>
            <ac:spMk id="5" creationId="{00000000-0000-0000-0000-000000000000}"/>
          </ac:spMkLst>
        </pc:spChg>
      </pc:sldChg>
      <pc:sldChg chg="del">
        <pc:chgData name="Berge, Anniek ten (136962)" userId="e668d065-6349-4508-add4-53f71d8888d8" providerId="ADAL" clId="{1A53D301-AD17-BF4A-952D-646811BB5315}" dt="2022-07-10T10:43:44.917" v="1" actId="2696"/>
        <pc:sldMkLst>
          <pc:docMk/>
          <pc:sldMk cId="3526637874" sldId="287"/>
        </pc:sldMkLst>
      </pc:sldChg>
      <pc:sldChg chg="del">
        <pc:chgData name="Berge, Anniek ten (136962)" userId="e668d065-6349-4508-add4-53f71d8888d8" providerId="ADAL" clId="{1A53D301-AD17-BF4A-952D-646811BB5315}" dt="2022-07-10T10:44:03.629" v="3" actId="2696"/>
        <pc:sldMkLst>
          <pc:docMk/>
          <pc:sldMk cId="727570681" sldId="289"/>
        </pc:sldMkLst>
      </pc:sldChg>
      <pc:sldChg chg="add">
        <pc:chgData name="Berge, Anniek ten (136962)" userId="e668d065-6349-4508-add4-53f71d8888d8" providerId="ADAL" clId="{1A53D301-AD17-BF4A-952D-646811BB5315}" dt="2022-07-10T10:43:41.245" v="0" actId="22"/>
        <pc:sldMkLst>
          <pc:docMk/>
          <pc:sldMk cId="491692738" sldId="309"/>
        </pc:sldMkLst>
      </pc:sldChg>
      <pc:sldChg chg="add">
        <pc:chgData name="Berge, Anniek ten (136962)" userId="e668d065-6349-4508-add4-53f71d8888d8" providerId="ADAL" clId="{1A53D301-AD17-BF4A-952D-646811BB5315}" dt="2022-07-10T10:44:00.979" v="2" actId="22"/>
        <pc:sldMkLst>
          <pc:docMk/>
          <pc:sldMk cId="4070066247" sldId="31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7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/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lucht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vecht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vlucht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zicht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richt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licht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zucht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3273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4631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Achtwoord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019565" y="1677159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Korte klank (i-o-e-a-u)  + </a:t>
            </a:r>
            <a:r>
              <a:rPr lang="nl-NL" sz="3200" dirty="0" err="1"/>
              <a:t>cht</a:t>
            </a:r>
            <a:r>
              <a:rPr lang="nl-NL" sz="3200" dirty="0"/>
              <a:t> is met </a:t>
            </a:r>
            <a:r>
              <a:rPr lang="nl-NL" sz="3200" dirty="0" err="1"/>
              <a:t>ch</a:t>
            </a:r>
            <a:r>
              <a:rPr lang="nl-NL" sz="3200" dirty="0"/>
              <a:t> van acht.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0FB1C0C1-EF8B-447B-9542-7A09814AC5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8889" y="3253154"/>
            <a:ext cx="2462873" cy="2444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990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lu</a:t>
            </a:r>
            <a:r>
              <a:rPr lang="nl-NL" sz="9600" b="1" u="sng" dirty="0">
                <a:solidFill>
                  <a:srgbClr val="FF0000"/>
                </a:solidFill>
              </a:rPr>
              <a:t>cht</a:t>
            </a:r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na</a:t>
            </a:r>
            <a:r>
              <a:rPr lang="nl-NL" sz="9600" b="1" u="sng" dirty="0">
                <a:solidFill>
                  <a:srgbClr val="FF0000"/>
                </a:solidFill>
              </a:rPr>
              <a:t>cht</a:t>
            </a: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zi</a:t>
            </a:r>
            <a:r>
              <a:rPr lang="nl-NL" sz="9600" b="1" u="sng" dirty="0">
                <a:solidFill>
                  <a:srgbClr val="FF0000"/>
                </a:solidFill>
              </a:rPr>
              <a:t>cht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li</a:t>
            </a:r>
            <a:r>
              <a:rPr lang="nl-NL" sz="9600" b="1" u="sng" dirty="0">
                <a:solidFill>
                  <a:srgbClr val="FF0000"/>
                </a:solidFill>
              </a:rPr>
              <a:t>cht</a:t>
            </a: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692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059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>
                <a:solidFill>
                  <a:schemeClr val="bg1"/>
                </a:solidFill>
              </a:rPr>
              <a:t>blok 2</a:t>
            </a:r>
            <a:endParaRPr lang="nl-NL" sz="9600" b="1" dirty="0">
              <a:solidFill>
                <a:schemeClr val="bg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667265" y="4108260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7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1"/>
          <a:stretch/>
        </p:blipFill>
        <p:spPr>
          <a:xfrm>
            <a:off x="8746066" y="1809021"/>
            <a:ext cx="3212297" cy="459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/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lucht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vecht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vlucht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zicht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richt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licht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zucht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9968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4631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Achtwoord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019565" y="1677159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Korte klank (i-o-e-a-u)  + </a:t>
            </a:r>
            <a:r>
              <a:rPr lang="nl-NL" sz="3200" dirty="0" err="1"/>
              <a:t>cht</a:t>
            </a:r>
            <a:r>
              <a:rPr lang="nl-NL" sz="3200" dirty="0"/>
              <a:t> is met </a:t>
            </a:r>
            <a:r>
              <a:rPr lang="nl-NL" sz="3200" dirty="0" err="1"/>
              <a:t>ch</a:t>
            </a:r>
            <a:r>
              <a:rPr lang="nl-NL" sz="3200" dirty="0"/>
              <a:t> van acht.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0FB1C0C1-EF8B-447B-9542-7A09814AC5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8889" y="3253154"/>
            <a:ext cx="2462873" cy="2444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1309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ve</a:t>
            </a:r>
            <a:r>
              <a:rPr lang="nl-NL" sz="9600" b="1" u="sng" dirty="0">
                <a:solidFill>
                  <a:srgbClr val="FF0000"/>
                </a:solidFill>
              </a:rPr>
              <a:t>cht</a:t>
            </a:r>
          </a:p>
        </p:txBody>
      </p:sp>
    </p:spTree>
    <p:extLst>
      <p:ext uri="{BB962C8B-B14F-4D97-AF65-F5344CB8AC3E}">
        <p14:creationId xmlns:p14="http://schemas.microsoft.com/office/powerpoint/2010/main" val="3799760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vlu</a:t>
            </a:r>
            <a:r>
              <a:rPr lang="nl-NL" sz="9600" b="1" u="sng" dirty="0">
                <a:solidFill>
                  <a:srgbClr val="FF0000"/>
                </a:solidFill>
              </a:rPr>
              <a:t>cht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ri</a:t>
            </a:r>
            <a:r>
              <a:rPr lang="nl-NL" sz="9600" b="1" u="sng" dirty="0">
                <a:solidFill>
                  <a:srgbClr val="FF0000"/>
                </a:solidFill>
              </a:rPr>
              <a:t>cht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zu</a:t>
            </a:r>
            <a:r>
              <a:rPr lang="nl-NL" sz="9600" b="1" u="sng" dirty="0">
                <a:solidFill>
                  <a:srgbClr val="FF0000"/>
                </a:solidFill>
              </a:rPr>
              <a:t>cht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0662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912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/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lucht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vecht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vlucht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zicht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richt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licht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zucht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734676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116</Words>
  <Application>Microsoft Office PowerPoint</Application>
  <PresentationFormat>Breedbeeld</PresentationFormat>
  <Paragraphs>88</Paragraphs>
  <Slides>19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0" baseType="lpstr">
      <vt:lpstr>Kantoorthema</vt:lpstr>
      <vt:lpstr>PowerPoint-presentatie</vt:lpstr>
      <vt:lpstr>PowerPoint-presentatie</vt:lpstr>
      <vt:lpstr>Achtwoord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Achtwoord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32</cp:revision>
  <dcterms:created xsi:type="dcterms:W3CDTF">2015-07-16T09:32:42Z</dcterms:created>
  <dcterms:modified xsi:type="dcterms:W3CDTF">2022-07-11T07:03:56Z</dcterms:modified>
</cp:coreProperties>
</file>