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05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12" r:id="rId12"/>
    <p:sldId id="311" r:id="rId13"/>
    <p:sldId id="264" r:id="rId14"/>
    <p:sldId id="265" r:id="rId15"/>
    <p:sldId id="266" r:id="rId16"/>
    <p:sldId id="267" r:id="rId17"/>
    <p:sldId id="314" r:id="rId18"/>
    <p:sldId id="290" r:id="rId19"/>
    <p:sldId id="313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50" d="100"/>
          <a:sy n="50" d="100"/>
        </p:scale>
        <p:origin x="38" y="6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AD3B090F-B684-D34E-9A76-8CD9D1318AB3}"/>
    <pc:docChg chg="addSld delSld modSld">
      <pc:chgData name="Berge, Anniek ten (136962)" userId="e668d065-6349-4508-add4-53f71d8888d8" providerId="ADAL" clId="{AD3B090F-B684-D34E-9A76-8CD9D1318AB3}" dt="2022-07-11T07:04:26.859" v="11" actId="20577"/>
      <pc:docMkLst>
        <pc:docMk/>
      </pc:docMkLst>
      <pc:sldChg chg="modSp">
        <pc:chgData name="Berge, Anniek ten (136962)" userId="e668d065-6349-4508-add4-53f71d8888d8" providerId="ADAL" clId="{AD3B090F-B684-D34E-9A76-8CD9D1318AB3}" dt="2022-07-11T07:04:19.356" v="7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AD3B090F-B684-D34E-9A76-8CD9D1318AB3}" dt="2022-07-11T07:04:19.356" v="7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AD3B090F-B684-D34E-9A76-8CD9D1318AB3}" dt="2022-07-11T07:04:26.859" v="11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AD3B090F-B684-D34E-9A76-8CD9D1318AB3}" dt="2022-07-11T07:04:26.859" v="11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AD3B090F-B684-D34E-9A76-8CD9D1318AB3}" dt="2022-07-10T10:46:25.362" v="3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AD3B090F-B684-D34E-9A76-8CD9D1318AB3}" dt="2022-07-10T10:46:47.001" v="5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AD3B090F-B684-D34E-9A76-8CD9D1318AB3}" dt="2022-07-10T10:46:17.899" v="0" actId="22"/>
        <pc:sldMkLst>
          <pc:docMk/>
          <pc:sldMk cId="491692738" sldId="306"/>
        </pc:sldMkLst>
      </pc:sldChg>
      <pc:sldChg chg="new del">
        <pc:chgData name="Berge, Anniek ten (136962)" userId="e668d065-6349-4508-add4-53f71d8888d8" providerId="ADAL" clId="{AD3B090F-B684-D34E-9A76-8CD9D1318AB3}" dt="2022-07-10T10:46:22.924" v="2" actId="2696"/>
        <pc:sldMkLst>
          <pc:docMk/>
          <pc:sldMk cId="2341125057" sldId="314"/>
        </pc:sldMkLst>
      </pc:sldChg>
      <pc:sldChg chg="add">
        <pc:chgData name="Berge, Anniek ten (136962)" userId="e668d065-6349-4508-add4-53f71d8888d8" providerId="ADAL" clId="{AD3B090F-B684-D34E-9A76-8CD9D1318AB3}" dt="2022-07-10T10:46:44.499" v="4" actId="22"/>
        <pc:sldMkLst>
          <pc:docMk/>
          <pc:sldMk cId="2967199560" sldId="31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842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denk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2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Ank en Frank zitten samen op de bank. De “G” mag er niet tussen, want dan kunnen ze niet kussen.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971FD35-E879-4860-A73B-198A4FB1B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114" y="3704807"/>
            <a:ext cx="1700351" cy="17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dra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sta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pla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2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denk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799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Ank en Frank zitten samen op de bank. De “G” mag er niet tussen, want dan kunnen ze niet kussen.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971FD35-E879-4860-A73B-198A4FB1B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114" y="3704807"/>
            <a:ext cx="1700351" cy="17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5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sti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da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dri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de</a:t>
            </a:r>
            <a:r>
              <a:rPr lang="nl-NL" sz="9600" b="1" u="sng" dirty="0">
                <a:solidFill>
                  <a:srgbClr val="FF0000"/>
                </a:solidFill>
              </a:rPr>
              <a:t>nk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99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denk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8061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140</Words>
  <Application>Microsoft Office PowerPoint</Application>
  <PresentationFormat>Breedbeeld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35</cp:revision>
  <dcterms:created xsi:type="dcterms:W3CDTF">2015-07-16T09:32:42Z</dcterms:created>
  <dcterms:modified xsi:type="dcterms:W3CDTF">2022-07-11T07:04:28Z</dcterms:modified>
</cp:coreProperties>
</file>