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41"/>
  </p:handoutMasterIdLst>
  <p:sldIdLst>
    <p:sldId id="256" r:id="rId3"/>
    <p:sldId id="291" r:id="rId4"/>
    <p:sldId id="284" r:id="rId5"/>
    <p:sldId id="258" r:id="rId6"/>
    <p:sldId id="259" r:id="rId7"/>
    <p:sldId id="260" r:id="rId8"/>
    <p:sldId id="261" r:id="rId9"/>
    <p:sldId id="262" r:id="rId10"/>
    <p:sldId id="310" r:id="rId11"/>
    <p:sldId id="294" r:id="rId12"/>
    <p:sldId id="263" r:id="rId13"/>
    <p:sldId id="301" r:id="rId14"/>
    <p:sldId id="264" r:id="rId15"/>
    <p:sldId id="265" r:id="rId16"/>
    <p:sldId id="266" r:id="rId17"/>
    <p:sldId id="267" r:id="rId18"/>
    <p:sldId id="268" r:id="rId19"/>
    <p:sldId id="311" r:id="rId20"/>
    <p:sldId id="296" r:id="rId21"/>
    <p:sldId id="270" r:id="rId22"/>
    <p:sldId id="302" r:id="rId23"/>
    <p:sldId id="271" r:id="rId24"/>
    <p:sldId id="273" r:id="rId25"/>
    <p:sldId id="274" r:id="rId26"/>
    <p:sldId id="275" r:id="rId27"/>
    <p:sldId id="276" r:id="rId28"/>
    <p:sldId id="312" r:id="rId29"/>
    <p:sldId id="298" r:id="rId30"/>
    <p:sldId id="277" r:id="rId31"/>
    <p:sldId id="303" r:id="rId32"/>
    <p:sldId id="279" r:id="rId33"/>
    <p:sldId id="280" r:id="rId34"/>
    <p:sldId id="281" r:id="rId35"/>
    <p:sldId id="282" r:id="rId36"/>
    <p:sldId id="283" r:id="rId37"/>
    <p:sldId id="313" r:id="rId38"/>
    <p:sldId id="300" r:id="rId39"/>
    <p:sldId id="292" r:id="rId4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61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microsoft.com/office/2016/11/relationships/changesInfo" Target="changesInfos/changesInfo1.xml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45977ECC-8E5F-924F-91CF-FBFF154A0089}"/>
    <pc:docChg chg="addSld delSld">
      <pc:chgData name="Berge, Anniek ten (136962)" userId="e668d065-6349-4508-add4-53f71d8888d8" providerId="ADAL" clId="{45977ECC-8E5F-924F-91CF-FBFF154A0089}" dt="2022-07-30T10:29:38.893" v="7" actId="2696"/>
      <pc:docMkLst>
        <pc:docMk/>
      </pc:docMkLst>
      <pc:sldChg chg="del">
        <pc:chgData name="Berge, Anniek ten (136962)" userId="e668d065-6349-4508-add4-53f71d8888d8" providerId="ADAL" clId="{45977ECC-8E5F-924F-91CF-FBFF154A0089}" dt="2022-07-30T10:28:55.979" v="1" actId="2696"/>
        <pc:sldMkLst>
          <pc:docMk/>
          <pc:sldMk cId="1733003182" sldId="293"/>
        </pc:sldMkLst>
      </pc:sldChg>
      <pc:sldChg chg="del">
        <pc:chgData name="Berge, Anniek ten (136962)" userId="e668d065-6349-4508-add4-53f71d8888d8" providerId="ADAL" clId="{45977ECC-8E5F-924F-91CF-FBFF154A0089}" dt="2022-07-30T10:29:14.419" v="3" actId="2696"/>
        <pc:sldMkLst>
          <pc:docMk/>
          <pc:sldMk cId="1733003182" sldId="295"/>
        </pc:sldMkLst>
      </pc:sldChg>
      <pc:sldChg chg="del">
        <pc:chgData name="Berge, Anniek ten (136962)" userId="e668d065-6349-4508-add4-53f71d8888d8" providerId="ADAL" clId="{45977ECC-8E5F-924F-91CF-FBFF154A0089}" dt="2022-07-30T10:29:26.651" v="5" actId="2696"/>
        <pc:sldMkLst>
          <pc:docMk/>
          <pc:sldMk cId="1733003182" sldId="297"/>
        </pc:sldMkLst>
      </pc:sldChg>
      <pc:sldChg chg="del">
        <pc:chgData name="Berge, Anniek ten (136962)" userId="e668d065-6349-4508-add4-53f71d8888d8" providerId="ADAL" clId="{45977ECC-8E5F-924F-91CF-FBFF154A0089}" dt="2022-07-30T10:29:38.893" v="7" actId="2696"/>
        <pc:sldMkLst>
          <pc:docMk/>
          <pc:sldMk cId="1733003182" sldId="299"/>
        </pc:sldMkLst>
      </pc:sldChg>
      <pc:sldChg chg="add">
        <pc:chgData name="Berge, Anniek ten (136962)" userId="e668d065-6349-4508-add4-53f71d8888d8" providerId="ADAL" clId="{45977ECC-8E5F-924F-91CF-FBFF154A0089}" dt="2022-07-30T10:28:54.382" v="0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45977ECC-8E5F-924F-91CF-FBFF154A0089}" dt="2022-07-30T10:29:12.810" v="2" actId="22"/>
        <pc:sldMkLst>
          <pc:docMk/>
          <pc:sldMk cId="1767236804" sldId="311"/>
        </pc:sldMkLst>
      </pc:sldChg>
      <pc:sldChg chg="add">
        <pc:chgData name="Berge, Anniek ten (136962)" userId="e668d065-6349-4508-add4-53f71d8888d8" providerId="ADAL" clId="{45977ECC-8E5F-924F-91CF-FBFF154A0089}" dt="2022-07-30T10:29:24.459" v="4" actId="22"/>
        <pc:sldMkLst>
          <pc:docMk/>
          <pc:sldMk cId="149012832" sldId="312"/>
        </pc:sldMkLst>
      </pc:sldChg>
      <pc:sldChg chg="add">
        <pc:chgData name="Berge, Anniek ten (136962)" userId="e668d065-6349-4508-add4-53f71d8888d8" providerId="ADAL" clId="{45977ECC-8E5F-924F-91CF-FBFF154A0089}" dt="2022-07-30T10:29:37.412" v="6" actId="22"/>
        <pc:sldMkLst>
          <pc:docMk/>
          <pc:sldMk cId="3785802289" sldId="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282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259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841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147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217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388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401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845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962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75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6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06004-D872-446E-A57D-5EF2F514B292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3E487-8B4D-4452-B3CC-1A5D80C6CEA9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45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07652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 de koorts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scheerkwast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gehoor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monteur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voorkant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speur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spoorwissel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alweer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smeerpoets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sleur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deurklink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veertien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speerpunt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verscheur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kleuren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zeurpiet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vooraan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beheer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veerboot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555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691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Fopletter r bij eer, oor en </a:t>
            </a:r>
            <a:r>
              <a:rPr lang="nl-NL" sz="3200" dirty="0" err="1"/>
              <a:t>eur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184" y="3335100"/>
            <a:ext cx="3191695" cy="31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198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koorts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mont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al</a:t>
            </a:r>
            <a:r>
              <a:rPr lang="nl-NL" sz="9600" b="1" u="sng" dirty="0">
                <a:solidFill>
                  <a:srgbClr val="000000"/>
                </a:solidFill>
              </a:rPr>
              <a:t>wee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rtien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rpiet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78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691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Fopletter r bij eer, oor en </a:t>
            </a:r>
            <a:r>
              <a:rPr lang="nl-NL" sz="3200" dirty="0" err="1"/>
              <a:t>eur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184" y="3335100"/>
            <a:ext cx="3191695" cy="31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21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rkwast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rkant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sm</a:t>
            </a:r>
            <a:r>
              <a:rPr lang="nl-NL" sz="9600" b="1" dirty="0">
                <a:solidFill>
                  <a:srgbClr val="000000"/>
                </a:solidFill>
              </a:rPr>
              <a:t>eerpoe</a:t>
            </a:r>
            <a:r>
              <a:rPr lang="nl-NL" sz="9600" b="1" dirty="0"/>
              <a:t>ts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rpunt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raan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36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78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691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Fopletter r bij eer, oor en </a:t>
            </a:r>
            <a:r>
              <a:rPr lang="nl-NL" sz="3200" dirty="0" err="1"/>
              <a:t>eur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184" y="3335100"/>
            <a:ext cx="3191695" cy="31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21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sm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</a:t>
            </a:r>
            <a:r>
              <a:rPr lang="nl-NL" sz="9600" b="1" dirty="0">
                <a:solidFill>
                  <a:srgbClr val="000000"/>
                </a:solidFill>
              </a:rPr>
              <a:t>peu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sl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versch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beh</a:t>
            </a:r>
            <a:r>
              <a:rPr lang="nl-NL" sz="9600" b="1" u="sng" dirty="0">
                <a:solidFill>
                  <a:srgbClr val="FF0000"/>
                </a:solidFill>
              </a:rPr>
              <a:t>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12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783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4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8099">
            <a:off x="9756203" y="2185418"/>
            <a:ext cx="2506415" cy="42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691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Fopletter r bij eer, oor en </a:t>
            </a:r>
            <a:r>
              <a:rPr lang="nl-NL" sz="3200" dirty="0" err="1"/>
              <a:t>eur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184" y="3335100"/>
            <a:ext cx="3191695" cy="31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214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geh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rwissel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rklink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kl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ren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000000"/>
                </a:solidFill>
              </a:rPr>
              <a:t>veerboot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022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783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32209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 de koorts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scheerkwast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gehoor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monteur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voorkant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speur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spoorwissel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alweer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smeerpoets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sleur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deurklink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veertien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speerpunt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verscheur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kleuren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zeurpiet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vooraan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beheer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veerboot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02258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193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38</vt:i4>
      </vt:variant>
    </vt:vector>
  </HeadingPairs>
  <TitlesOfParts>
    <vt:vector size="40" baseType="lpstr">
      <vt:lpstr>Kantoorthema</vt:lpstr>
      <vt:lpstr>1_Kantoorthema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25</cp:revision>
  <dcterms:created xsi:type="dcterms:W3CDTF">2015-07-16T09:32:42Z</dcterms:created>
  <dcterms:modified xsi:type="dcterms:W3CDTF">2022-07-30T10:29:47Z</dcterms:modified>
</cp:coreProperties>
</file>