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306" r:id="rId10"/>
    <p:sldId id="288" r:id="rId11"/>
    <p:sldId id="263" r:id="rId12"/>
    <p:sldId id="269" r:id="rId13"/>
    <p:sldId id="264" r:id="rId14"/>
    <p:sldId id="265" r:id="rId15"/>
    <p:sldId id="266" r:id="rId16"/>
    <p:sldId id="267" r:id="rId17"/>
    <p:sldId id="268" r:id="rId18"/>
    <p:sldId id="307" r:id="rId19"/>
    <p:sldId id="290" r:id="rId20"/>
    <p:sldId id="270" r:id="rId21"/>
    <p:sldId id="272" r:id="rId22"/>
    <p:sldId id="271" r:id="rId23"/>
    <p:sldId id="273" r:id="rId24"/>
    <p:sldId id="274" r:id="rId25"/>
    <p:sldId id="275" r:id="rId26"/>
    <p:sldId id="276" r:id="rId27"/>
    <p:sldId id="308" r:id="rId28"/>
    <p:sldId id="310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09" r:id="rId37"/>
    <p:sldId id="292" r:id="rId38"/>
    <p:sldId id="29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96" y="-18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7AF7D70-0250-914A-85D1-A15E66B335AA}"/>
    <pc:docChg chg="addSld delSld">
      <pc:chgData name="Berge, Anniek ten (136962)" userId="e668d065-6349-4508-add4-53f71d8888d8" providerId="ADAL" clId="{C7AF7D70-0250-914A-85D1-A15E66B335AA}" dt="2022-07-27T16:37:51.675" v="7" actId="22"/>
      <pc:docMkLst>
        <pc:docMk/>
      </pc:docMkLst>
      <pc:sldChg chg="del">
        <pc:chgData name="Berge, Anniek ten (136962)" userId="e668d065-6349-4508-add4-53f71d8888d8" providerId="ADAL" clId="{C7AF7D70-0250-914A-85D1-A15E66B335AA}" dt="2022-07-27T16:36:32.027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C7AF7D70-0250-914A-85D1-A15E66B335AA}" dt="2022-07-27T16:36:48.177" v="3" actId="2696"/>
        <pc:sldMkLst>
          <pc:docMk/>
          <pc:sldMk cId="727570681" sldId="289"/>
        </pc:sldMkLst>
      </pc:sldChg>
      <pc:sldChg chg="del">
        <pc:chgData name="Berge, Anniek ten (136962)" userId="e668d065-6349-4508-add4-53f71d8888d8" providerId="ADAL" clId="{C7AF7D70-0250-914A-85D1-A15E66B335AA}" dt="2022-07-27T16:37:43.430" v="6" actId="2696"/>
        <pc:sldMkLst>
          <pc:docMk/>
          <pc:sldMk cId="882013313" sldId="291"/>
        </pc:sldMkLst>
      </pc:sldChg>
      <pc:sldChg chg="add">
        <pc:chgData name="Berge, Anniek ten (136962)" userId="e668d065-6349-4508-add4-53f71d8888d8" providerId="ADAL" clId="{C7AF7D70-0250-914A-85D1-A15E66B335AA}" dt="2022-07-27T16:36:29.425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C7AF7D70-0250-914A-85D1-A15E66B335AA}" dt="2022-07-27T16:36:45.955" v="2" actId="22"/>
        <pc:sldMkLst>
          <pc:docMk/>
          <pc:sldMk cId="4120137864" sldId="307"/>
        </pc:sldMkLst>
      </pc:sldChg>
      <pc:sldChg chg="add">
        <pc:chgData name="Berge, Anniek ten (136962)" userId="e668d065-6349-4508-add4-53f71d8888d8" providerId="ADAL" clId="{C7AF7D70-0250-914A-85D1-A15E66B335AA}" dt="2022-07-27T16:37:26.114" v="4" actId="22"/>
        <pc:sldMkLst>
          <pc:docMk/>
          <pc:sldMk cId="4225324515" sldId="308"/>
        </pc:sldMkLst>
      </pc:sldChg>
      <pc:sldChg chg="add">
        <pc:chgData name="Berge, Anniek ten (136962)" userId="e668d065-6349-4508-add4-53f71d8888d8" providerId="ADAL" clId="{C7AF7D70-0250-914A-85D1-A15E66B335AA}" dt="2022-07-27T16:37:41.357" v="5" actId="22"/>
        <pc:sldMkLst>
          <pc:docMk/>
          <pc:sldMk cId="3161423279" sldId="309"/>
        </pc:sldMkLst>
      </pc:sldChg>
      <pc:sldChg chg="add">
        <pc:chgData name="Berge, Anniek ten (136962)" userId="e668d065-6349-4508-add4-53f71d8888d8" providerId="ADAL" clId="{C7AF7D70-0250-914A-85D1-A15E66B335AA}" dt="2022-07-27T16:37:51.675" v="7" actId="22"/>
        <pc:sldMkLst>
          <pc:docMk/>
          <pc:sldMk cId="606281199" sldId="31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55298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stuurman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slagroom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broer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slaap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spookhuis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kreet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vliegtuig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klapstoel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19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k 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klap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tw</a:t>
            </a:r>
            <a:r>
              <a:rPr lang="nl-NL" sz="9600" b="1" u="sng" dirty="0">
                <a:solidFill>
                  <a:srgbClr val="FF0000"/>
                </a:solidFill>
              </a:rPr>
              <a:t>ee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smal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blik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</a:t>
            </a:r>
            <a:r>
              <a:rPr lang="nl-NL" sz="9600" b="1" u="sng" dirty="0"/>
              <a:t>ee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brug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37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2983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4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plas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snik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slaap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pr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knip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24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81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01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</a:t>
            </a:r>
            <a:r>
              <a:rPr lang="nl-NL" sz="9600" b="1" u="sng" dirty="0">
                <a:solidFill>
                  <a:srgbClr val="FF0000"/>
                </a:solidFill>
              </a:rPr>
              <a:t>uu</a:t>
            </a:r>
            <a:r>
              <a:rPr lang="nl-NL" sz="9600" b="1" dirty="0"/>
              <a:t>rman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slagr</a:t>
            </a:r>
            <a:r>
              <a:rPr lang="nl-NL" sz="9600" b="1" u="sng" dirty="0">
                <a:solidFill>
                  <a:srgbClr val="FF0000"/>
                </a:solidFill>
              </a:rPr>
              <a:t>oo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</a:t>
            </a:r>
            <a:r>
              <a:rPr lang="nl-NL" sz="9600" b="1" u="sng" dirty="0"/>
              <a:t>oo</a:t>
            </a:r>
            <a:r>
              <a:rPr lang="nl-NL" sz="9600" b="1" dirty="0"/>
              <a:t>kh</a:t>
            </a:r>
            <a:r>
              <a:rPr lang="nl-NL" sz="9600" b="1" dirty="0">
                <a:solidFill>
                  <a:srgbClr val="FF0000"/>
                </a:solidFill>
              </a:rPr>
              <a:t>ui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l</a:t>
            </a:r>
            <a:r>
              <a:rPr lang="nl-NL" sz="9600" b="1" dirty="0">
                <a:solidFill>
                  <a:srgbClr val="000000"/>
                </a:solidFill>
              </a:rPr>
              <a:t>iegtui</a:t>
            </a:r>
            <a:r>
              <a:rPr lang="nl-NL" sz="9600" b="1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klapst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23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56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80800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stuurman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slagroom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broer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slaap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spookhuis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kreet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vliegtuig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klapstoel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53792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198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22</cp:revision>
  <dcterms:created xsi:type="dcterms:W3CDTF">2015-07-16T09:32:42Z</dcterms:created>
  <dcterms:modified xsi:type="dcterms:W3CDTF">2022-07-27T16:38:02Z</dcterms:modified>
</cp:coreProperties>
</file>