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41"/>
  </p:handoutMasterIdLst>
  <p:sldIdLst>
    <p:sldId id="256" r:id="rId3"/>
    <p:sldId id="291" r:id="rId4"/>
    <p:sldId id="284" r:id="rId5"/>
    <p:sldId id="258" r:id="rId6"/>
    <p:sldId id="259" r:id="rId7"/>
    <p:sldId id="260" r:id="rId8"/>
    <p:sldId id="261" r:id="rId9"/>
    <p:sldId id="262" r:id="rId10"/>
    <p:sldId id="293" r:id="rId11"/>
    <p:sldId id="294" r:id="rId12"/>
    <p:sldId id="263" r:id="rId13"/>
    <p:sldId id="301" r:id="rId14"/>
    <p:sldId id="264" r:id="rId15"/>
    <p:sldId id="265" r:id="rId16"/>
    <p:sldId id="266" r:id="rId17"/>
    <p:sldId id="267" r:id="rId18"/>
    <p:sldId id="268" r:id="rId19"/>
    <p:sldId id="295" r:id="rId20"/>
    <p:sldId id="296" r:id="rId21"/>
    <p:sldId id="270" r:id="rId22"/>
    <p:sldId id="302" r:id="rId23"/>
    <p:sldId id="271" r:id="rId24"/>
    <p:sldId id="273" r:id="rId25"/>
    <p:sldId id="274" r:id="rId26"/>
    <p:sldId id="275" r:id="rId27"/>
    <p:sldId id="276" r:id="rId28"/>
    <p:sldId id="297" r:id="rId29"/>
    <p:sldId id="298" r:id="rId30"/>
    <p:sldId id="277" r:id="rId31"/>
    <p:sldId id="303" r:id="rId32"/>
    <p:sldId id="279" r:id="rId33"/>
    <p:sldId id="280" r:id="rId34"/>
    <p:sldId id="281" r:id="rId35"/>
    <p:sldId id="282" r:id="rId36"/>
    <p:sldId id="283" r:id="rId37"/>
    <p:sldId id="299" r:id="rId38"/>
    <p:sldId id="300" r:id="rId39"/>
    <p:sldId id="292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8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59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41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14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17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8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01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45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62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5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6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06004-D872-446E-A57D-5EF2F514B292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E487-8B4D-4452-B3CC-1A5D80C6CEA9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5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865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primeur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knuffelbeer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bereid voor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gebeurtenis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verkeerslicht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probeer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humeur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voorhoede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directeur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paspoort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deurslot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kampeer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adviseur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oorsprong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voorbereiding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bestudeer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interieur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98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prim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geb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rtenis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hum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pasp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rt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rsprong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210136-9B1F-41C2-A793-6153A3361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424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7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18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knu</a:t>
            </a:r>
            <a:r>
              <a:rPr lang="nl-NL" sz="9600" b="1" dirty="0">
                <a:solidFill>
                  <a:srgbClr val="FF0000"/>
                </a:solidFill>
              </a:rPr>
              <a:t>ff</a:t>
            </a:r>
            <a:r>
              <a:rPr lang="nl-NL" sz="9600" b="1" dirty="0"/>
              <a:t>elb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verkeerslicht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voorhoede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rslot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</a:t>
            </a:r>
            <a:r>
              <a:rPr lang="nl-NL" sz="9600" b="1" dirty="0">
                <a:solidFill>
                  <a:srgbClr val="000000"/>
                </a:solidFill>
              </a:rPr>
              <a:t>oorberei</a:t>
            </a:r>
            <a:r>
              <a:rPr lang="nl-NL" sz="9600" b="1" dirty="0"/>
              <a:t>ding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5148343-6475-4C55-97CC-B1E0967E6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79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9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18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ber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d v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prob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combineer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kamp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bestud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2B9319B-4C4F-4FA3-BB23-A92F5CEC39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79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9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1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gezeur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act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direc</a:t>
            </a:r>
            <a:r>
              <a:rPr lang="nl-NL" sz="9600" b="1" dirty="0">
                <a:solidFill>
                  <a:srgbClr val="000000"/>
                </a:solidFill>
              </a:rPr>
              <a:t>teu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advis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interi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F49A0A-9BD4-40E9-B837-94ACBAB5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74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793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9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7741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primeur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knuffelbeer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bereid voor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gebeurtenis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verkeerslicht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probeer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humeur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voorhoede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directeur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paspoort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deurslot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kampeer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adviseur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oorsprong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voorbereiding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bestudeer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interieur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3125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219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Kantoorthema</vt:lpstr>
      <vt:lpstr>1_Kantoorthema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22</cp:revision>
  <dcterms:created xsi:type="dcterms:W3CDTF">2015-07-16T09:32:42Z</dcterms:created>
  <dcterms:modified xsi:type="dcterms:W3CDTF">2022-07-28T17:15:15Z</dcterms:modified>
</cp:coreProperties>
</file>