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2" r:id="rId9"/>
    <p:sldId id="310" r:id="rId10"/>
    <p:sldId id="293" r:id="rId11"/>
    <p:sldId id="263" r:id="rId12"/>
    <p:sldId id="300" r:id="rId13"/>
    <p:sldId id="264" r:id="rId14"/>
    <p:sldId id="265" r:id="rId15"/>
    <p:sldId id="266" r:id="rId16"/>
    <p:sldId id="267" r:id="rId17"/>
    <p:sldId id="268" r:id="rId18"/>
    <p:sldId id="311" r:id="rId19"/>
    <p:sldId id="295" r:id="rId20"/>
    <p:sldId id="270" r:id="rId21"/>
    <p:sldId id="301" r:id="rId22"/>
    <p:sldId id="271" r:id="rId23"/>
    <p:sldId id="273" r:id="rId24"/>
    <p:sldId id="274" r:id="rId25"/>
    <p:sldId id="276" r:id="rId26"/>
    <p:sldId id="275" r:id="rId27"/>
    <p:sldId id="312" r:id="rId28"/>
    <p:sldId id="297" r:id="rId29"/>
    <p:sldId id="277" r:id="rId30"/>
    <p:sldId id="302" r:id="rId31"/>
    <p:sldId id="279" r:id="rId32"/>
    <p:sldId id="280" r:id="rId33"/>
    <p:sldId id="281" r:id="rId34"/>
    <p:sldId id="282" r:id="rId35"/>
    <p:sldId id="283" r:id="rId36"/>
    <p:sldId id="313" r:id="rId37"/>
    <p:sldId id="299" r:id="rId38"/>
    <p:sldId id="291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2FBD4D0-BA9A-C348-BD9D-6E7ABF50B6FB}"/>
    <pc:docChg chg="addSld delSld">
      <pc:chgData name="Berge, Anniek ten (136962)" userId="e668d065-6349-4508-add4-53f71d8888d8" providerId="ADAL" clId="{F2FBD4D0-BA9A-C348-BD9D-6E7ABF50B6FB}" dt="2022-07-30T10:31:50.859" v="7" actId="2696"/>
      <pc:docMkLst>
        <pc:docMk/>
      </pc:docMkLst>
      <pc:sldChg chg="del">
        <pc:chgData name="Berge, Anniek ten (136962)" userId="e668d065-6349-4508-add4-53f71d8888d8" providerId="ADAL" clId="{F2FBD4D0-BA9A-C348-BD9D-6E7ABF50B6FB}" dt="2022-07-30T10:30:28.587" v="1" actId="2696"/>
        <pc:sldMkLst>
          <pc:docMk/>
          <pc:sldMk cId="1486218486" sldId="292"/>
        </pc:sldMkLst>
      </pc:sldChg>
      <pc:sldChg chg="del">
        <pc:chgData name="Berge, Anniek ten (136962)" userId="e668d065-6349-4508-add4-53f71d8888d8" providerId="ADAL" clId="{F2FBD4D0-BA9A-C348-BD9D-6E7ABF50B6FB}" dt="2022-07-30T10:31:14.428" v="3" actId="2696"/>
        <pc:sldMkLst>
          <pc:docMk/>
          <pc:sldMk cId="1486218486" sldId="294"/>
        </pc:sldMkLst>
      </pc:sldChg>
      <pc:sldChg chg="del">
        <pc:chgData name="Berge, Anniek ten (136962)" userId="e668d065-6349-4508-add4-53f71d8888d8" providerId="ADAL" clId="{F2FBD4D0-BA9A-C348-BD9D-6E7ABF50B6FB}" dt="2022-07-30T10:31:28.448" v="5" actId="2696"/>
        <pc:sldMkLst>
          <pc:docMk/>
          <pc:sldMk cId="1486218486" sldId="296"/>
        </pc:sldMkLst>
      </pc:sldChg>
      <pc:sldChg chg="del">
        <pc:chgData name="Berge, Anniek ten (136962)" userId="e668d065-6349-4508-add4-53f71d8888d8" providerId="ADAL" clId="{F2FBD4D0-BA9A-C348-BD9D-6E7ABF50B6FB}" dt="2022-07-30T10:31:50.859" v="7" actId="2696"/>
        <pc:sldMkLst>
          <pc:docMk/>
          <pc:sldMk cId="1486218486" sldId="298"/>
        </pc:sldMkLst>
      </pc:sldChg>
      <pc:sldChg chg="add">
        <pc:chgData name="Berge, Anniek ten (136962)" userId="e668d065-6349-4508-add4-53f71d8888d8" providerId="ADAL" clId="{F2FBD4D0-BA9A-C348-BD9D-6E7ABF50B6FB}" dt="2022-07-30T10:30:26.774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F2FBD4D0-BA9A-C348-BD9D-6E7ABF50B6FB}" dt="2022-07-30T10:31:12.832" v="2" actId="22"/>
        <pc:sldMkLst>
          <pc:docMk/>
          <pc:sldMk cId="2655134388" sldId="311"/>
        </pc:sldMkLst>
      </pc:sldChg>
      <pc:sldChg chg="add">
        <pc:chgData name="Berge, Anniek ten (136962)" userId="e668d065-6349-4508-add4-53f71d8888d8" providerId="ADAL" clId="{F2FBD4D0-BA9A-C348-BD9D-6E7ABF50B6FB}" dt="2022-07-30T10:31:26.966" v="4" actId="22"/>
        <pc:sldMkLst>
          <pc:docMk/>
          <pc:sldMk cId="2907358679" sldId="312"/>
        </pc:sldMkLst>
      </pc:sldChg>
      <pc:sldChg chg="add">
        <pc:chgData name="Berge, Anniek ten (136962)" userId="e668d065-6349-4508-add4-53f71d8888d8" providerId="ADAL" clId="{F2FBD4D0-BA9A-C348-BD9D-6E7ABF50B6FB}" dt="2022-07-30T10:31:48.869" v="6" actId="22"/>
        <pc:sldMkLst>
          <pc:docMk/>
          <pc:sldMk cId="1041099763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9562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een kilo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viool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limoen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olifant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januari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gitaar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het idee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abrikoos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diamant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klarinet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sinaasappels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pistool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juli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dirigent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spinazie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iglo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843" y="3438797"/>
            <a:ext cx="6906985" cy="1965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een kilo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januari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februari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juni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juli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61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843" y="3438797"/>
            <a:ext cx="6906985" cy="1965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733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viool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git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pian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klarinet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dirigent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34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61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843" y="3438797"/>
            <a:ext cx="6906985" cy="1965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733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lim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kiwi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abrikoos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sin</a:t>
            </a:r>
            <a:r>
              <a:rPr lang="nl-NL" sz="9600" b="1" u="sng" dirty="0">
                <a:solidFill>
                  <a:srgbClr val="FF0000"/>
                </a:solidFill>
              </a:rPr>
              <a:t>aa</a:t>
            </a:r>
            <a:r>
              <a:rPr lang="nl-NL" sz="9600" b="1" dirty="0"/>
              <a:t>sappels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spina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58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61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 dag 4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099">
            <a:off x="9756203" y="2185418"/>
            <a:ext cx="2506415" cy="42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1123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Kilowoord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ie maar schrijft de i.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843" y="3438797"/>
            <a:ext cx="6906985" cy="1965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733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olifant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id</a:t>
            </a:r>
            <a:r>
              <a:rPr lang="nl-NL" sz="9600" b="1" u="sng" dirty="0">
                <a:solidFill>
                  <a:srgbClr val="FF0000"/>
                </a:solidFill>
              </a:rPr>
              <a:t>ee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diamant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pist</a:t>
            </a:r>
            <a:r>
              <a:rPr lang="nl-NL" sz="9600" b="1" dirty="0">
                <a:solidFill>
                  <a:srgbClr val="000000"/>
                </a:solidFill>
              </a:rPr>
              <a:t>oo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igl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99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61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95206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een kilo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 </a:t>
                      </a:r>
                    </a:p>
                    <a:p>
                      <a:pPr algn="ctr"/>
                      <a:r>
                        <a:rPr lang="nl-NL" dirty="0"/>
                        <a:t>de viool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limoen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olifant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januari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gitaar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het idee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abrikoos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diamant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klarinet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sinaasappels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pistool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juli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dirigent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spinazie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</a:t>
                      </a:r>
                      <a:r>
                        <a:rPr lang="nl-NL" baseline="0" dirty="0"/>
                        <a:t> iglo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30677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192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Kilowoord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Kilowoord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25</cp:revision>
  <dcterms:created xsi:type="dcterms:W3CDTF">2015-07-16T09:32:42Z</dcterms:created>
  <dcterms:modified xsi:type="dcterms:W3CDTF">2022-07-30T10:31:56Z</dcterms:modified>
</cp:coreProperties>
</file>