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308" r:id="rId10"/>
    <p:sldId id="293" r:id="rId11"/>
    <p:sldId id="263" r:id="rId12"/>
    <p:sldId id="269" r:id="rId13"/>
    <p:sldId id="264" r:id="rId14"/>
    <p:sldId id="265" r:id="rId15"/>
    <p:sldId id="266" r:id="rId16"/>
    <p:sldId id="267" r:id="rId17"/>
    <p:sldId id="268" r:id="rId18"/>
    <p:sldId id="309" r:id="rId19"/>
    <p:sldId id="291" r:id="rId20"/>
    <p:sldId id="270" r:id="rId21"/>
    <p:sldId id="272" r:id="rId22"/>
    <p:sldId id="271" r:id="rId23"/>
    <p:sldId id="273" r:id="rId24"/>
    <p:sldId id="274" r:id="rId25"/>
    <p:sldId id="275" r:id="rId26"/>
    <p:sldId id="276" r:id="rId27"/>
    <p:sldId id="310" r:id="rId28"/>
    <p:sldId id="289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311" r:id="rId37"/>
    <p:sldId id="287" r:id="rId38"/>
    <p:sldId id="29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28" y="-17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DB02FA00-D2AD-F043-B9A9-8BE23CAEC2AA}"/>
    <pc:docChg chg="addSld delSld">
      <pc:chgData name="Berge, Anniek ten (136962)" userId="e668d065-6349-4508-add4-53f71d8888d8" providerId="ADAL" clId="{DB02FA00-D2AD-F043-B9A9-8BE23CAEC2AA}" dt="2022-07-27T16:42:16.938" v="7" actId="2696"/>
      <pc:docMkLst>
        <pc:docMk/>
      </pc:docMkLst>
      <pc:sldChg chg="del">
        <pc:chgData name="Berge, Anniek ten (136962)" userId="e668d065-6349-4508-add4-53f71d8888d8" providerId="ADAL" clId="{DB02FA00-D2AD-F043-B9A9-8BE23CAEC2AA}" dt="2022-07-27T16:42:16.938" v="7" actId="2696"/>
        <pc:sldMkLst>
          <pc:docMk/>
          <pc:sldMk cId="3386915471" sldId="286"/>
        </pc:sldMkLst>
      </pc:sldChg>
      <pc:sldChg chg="del">
        <pc:chgData name="Berge, Anniek ten (136962)" userId="e668d065-6349-4508-add4-53f71d8888d8" providerId="ADAL" clId="{DB02FA00-D2AD-F043-B9A9-8BE23CAEC2AA}" dt="2022-07-27T16:41:52.598" v="5" actId="2696"/>
        <pc:sldMkLst>
          <pc:docMk/>
          <pc:sldMk cId="3386915471" sldId="288"/>
        </pc:sldMkLst>
      </pc:sldChg>
      <pc:sldChg chg="del">
        <pc:chgData name="Berge, Anniek ten (136962)" userId="e668d065-6349-4508-add4-53f71d8888d8" providerId="ADAL" clId="{DB02FA00-D2AD-F043-B9A9-8BE23CAEC2AA}" dt="2022-07-27T16:41:35.186" v="3" actId="2696"/>
        <pc:sldMkLst>
          <pc:docMk/>
          <pc:sldMk cId="3386915471" sldId="290"/>
        </pc:sldMkLst>
      </pc:sldChg>
      <pc:sldChg chg="del">
        <pc:chgData name="Berge, Anniek ten (136962)" userId="e668d065-6349-4508-add4-53f71d8888d8" providerId="ADAL" clId="{DB02FA00-D2AD-F043-B9A9-8BE23CAEC2AA}" dt="2022-07-27T16:41:22.268" v="1" actId="2696"/>
        <pc:sldMkLst>
          <pc:docMk/>
          <pc:sldMk cId="3386915471" sldId="292"/>
        </pc:sldMkLst>
      </pc:sldChg>
      <pc:sldChg chg="add">
        <pc:chgData name="Berge, Anniek ten (136962)" userId="e668d065-6349-4508-add4-53f71d8888d8" providerId="ADAL" clId="{DB02FA00-D2AD-F043-B9A9-8BE23CAEC2AA}" dt="2022-07-27T16:41:19.402" v="0" actId="22"/>
        <pc:sldMkLst>
          <pc:docMk/>
          <pc:sldMk cId="4225324515" sldId="308"/>
        </pc:sldMkLst>
      </pc:sldChg>
      <pc:sldChg chg="add">
        <pc:chgData name="Berge, Anniek ten (136962)" userId="e668d065-6349-4508-add4-53f71d8888d8" providerId="ADAL" clId="{DB02FA00-D2AD-F043-B9A9-8BE23CAEC2AA}" dt="2022-07-27T16:41:33.464" v="2" actId="22"/>
        <pc:sldMkLst>
          <pc:docMk/>
          <pc:sldMk cId="2812451653" sldId="309"/>
        </pc:sldMkLst>
      </pc:sldChg>
      <pc:sldChg chg="add">
        <pc:chgData name="Berge, Anniek ten (136962)" userId="e668d065-6349-4508-add4-53f71d8888d8" providerId="ADAL" clId="{DB02FA00-D2AD-F043-B9A9-8BE23CAEC2AA}" dt="2022-07-27T16:41:50.387" v="4" actId="22"/>
        <pc:sldMkLst>
          <pc:docMk/>
          <pc:sldMk cId="1728956073" sldId="310"/>
        </pc:sldMkLst>
      </pc:sldChg>
      <pc:sldChg chg="add">
        <pc:chgData name="Berge, Anniek ten (136962)" userId="e668d065-6349-4508-add4-53f71d8888d8" providerId="ADAL" clId="{DB02FA00-D2AD-F043-B9A9-8BE23CAEC2AA}" dt="2022-07-27T16:42:13.997" v="6" actId="22"/>
        <pc:sldMkLst>
          <pc:docMk/>
          <pc:sldMk cId="701823072" sldId="3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8705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kwast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koelkast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taaltoets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beest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toets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hark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leeslamp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haast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poets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huiswerk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tuinfeest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694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153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kwast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</a:t>
            </a:r>
            <a:r>
              <a:rPr lang="nl-NL" sz="9600" b="1" u="sng" dirty="0">
                <a:solidFill>
                  <a:srgbClr val="FF0000"/>
                </a:solidFill>
              </a:rPr>
              <a:t>ee</a:t>
            </a:r>
            <a:r>
              <a:rPr lang="nl-NL" sz="9600" b="1" dirty="0"/>
              <a:t>ls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bee</a:t>
            </a:r>
            <a:r>
              <a:rPr lang="nl-NL" sz="9600" b="1" dirty="0">
                <a:solidFill>
                  <a:srgbClr val="000000"/>
                </a:solidFill>
              </a:rPr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lamp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pols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24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75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24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kast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rits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ts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niets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51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75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36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04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bots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hark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poets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werk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56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75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36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6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lkast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</a:t>
            </a:r>
            <a:r>
              <a:rPr lang="nl-NL" sz="9600" b="1" u="sng" dirty="0"/>
              <a:t>aa</a:t>
            </a:r>
            <a:r>
              <a:rPr lang="nl-NL" sz="9600" b="1" dirty="0"/>
              <a:t>lt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ts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</a:t>
            </a:r>
            <a:r>
              <a:rPr lang="nl-NL" sz="9600" b="1" u="sng" dirty="0">
                <a:solidFill>
                  <a:srgbClr val="FF0000"/>
                </a:solidFill>
              </a:rPr>
              <a:t>ee</a:t>
            </a:r>
            <a:r>
              <a:rPr lang="nl-NL" sz="9600" b="1" dirty="0"/>
              <a:t>slamp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</a:t>
            </a:r>
            <a:r>
              <a:rPr lang="nl-NL" sz="9600" b="1" dirty="0">
                <a:solidFill>
                  <a:srgbClr val="FF0000"/>
                </a:solidFill>
              </a:rPr>
              <a:t>ui</a:t>
            </a:r>
            <a:r>
              <a:rPr lang="nl-NL" sz="9600" b="1" dirty="0"/>
              <a:t>swerk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t</a:t>
            </a:r>
            <a:r>
              <a:rPr lang="nl-NL" sz="9600" b="1" dirty="0">
                <a:solidFill>
                  <a:srgbClr val="FF0000"/>
                </a:solidFill>
              </a:rPr>
              <a:t>ui</a:t>
            </a:r>
            <a:r>
              <a:rPr lang="nl-NL" sz="9600" b="1" dirty="0"/>
              <a:t>nf</a:t>
            </a:r>
            <a:r>
              <a:rPr lang="nl-NL" sz="9600" b="1" u="sng" dirty="0"/>
              <a:t>ee</a:t>
            </a:r>
            <a:r>
              <a:rPr lang="nl-NL" sz="9600" b="1" dirty="0"/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230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75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62501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kwast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koelkast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taaltoets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beest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toets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hark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leeslamp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haast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poets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huiswerk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tuinfeest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22828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195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23</cp:revision>
  <dcterms:created xsi:type="dcterms:W3CDTF">2015-07-16T09:32:42Z</dcterms:created>
  <dcterms:modified xsi:type="dcterms:W3CDTF">2022-07-27T16:42:24Z</dcterms:modified>
</cp:coreProperties>
</file>