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91" r:id="rId3"/>
    <p:sldId id="304" r:id="rId4"/>
    <p:sldId id="258" r:id="rId5"/>
    <p:sldId id="259" r:id="rId6"/>
    <p:sldId id="260" r:id="rId7"/>
    <p:sldId id="261" r:id="rId8"/>
    <p:sldId id="262" r:id="rId9"/>
    <p:sldId id="293" r:id="rId10"/>
    <p:sldId id="294" r:id="rId11"/>
    <p:sldId id="263" r:id="rId12"/>
    <p:sldId id="303" r:id="rId13"/>
    <p:sldId id="264" r:id="rId14"/>
    <p:sldId id="265" r:id="rId15"/>
    <p:sldId id="266" r:id="rId16"/>
    <p:sldId id="267" r:id="rId17"/>
    <p:sldId id="268" r:id="rId18"/>
    <p:sldId id="295" r:id="rId19"/>
    <p:sldId id="296" r:id="rId20"/>
    <p:sldId id="270" r:id="rId21"/>
    <p:sldId id="302" r:id="rId22"/>
    <p:sldId id="271" r:id="rId23"/>
    <p:sldId id="273" r:id="rId24"/>
    <p:sldId id="274" r:id="rId25"/>
    <p:sldId id="276" r:id="rId26"/>
    <p:sldId id="275" r:id="rId27"/>
    <p:sldId id="297" r:id="rId28"/>
    <p:sldId id="298" r:id="rId29"/>
    <p:sldId id="277" r:id="rId30"/>
    <p:sldId id="301" r:id="rId31"/>
    <p:sldId id="279" r:id="rId32"/>
    <p:sldId id="280" r:id="rId33"/>
    <p:sldId id="281" r:id="rId34"/>
    <p:sldId id="282" r:id="rId35"/>
    <p:sldId id="283" r:id="rId36"/>
    <p:sldId id="299" r:id="rId37"/>
    <p:sldId id="300" r:id="rId38"/>
    <p:sldId id="292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4232760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kantine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centimeter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activeer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piloot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limonade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decimeter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dirigeer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uniform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spaghetti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kilometer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fabriceer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helikopter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macaroni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liter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combineer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benzine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pizza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minuut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citeer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kerosine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16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Kilowoorden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hoort de ie, maar schrijft de i.”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2" name="Afbeelding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22" y="2957041"/>
            <a:ext cx="3509820" cy="350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122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kantine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limonade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spaghetti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macaroni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pizza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1F1E5DB-2419-4878-B25D-1C20343A6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7373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898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118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16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Kilowoorden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hoort de ie, maar schrijft de i.”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2" name="Afbeelding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22" y="2957041"/>
            <a:ext cx="3509820" cy="350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122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centimeter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decimeter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kilometer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liter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min</a:t>
            </a:r>
            <a:r>
              <a:rPr lang="nl-NL" sz="9600" b="1" dirty="0">
                <a:solidFill>
                  <a:srgbClr val="000000"/>
                </a:solidFill>
              </a:rPr>
              <a:t>uu</a:t>
            </a:r>
            <a:r>
              <a:rPr lang="nl-NL" sz="9600" b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CCBF7EF-0154-4F62-A802-6927AA0F62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7495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8986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1185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 dag 3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16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Kilowoorden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hoort de ie, maar schrijft de i.”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2" name="Afbeelding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22" y="2957041"/>
            <a:ext cx="3509820" cy="350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1224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activ</a:t>
            </a:r>
            <a:r>
              <a:rPr lang="nl-NL" sz="9600" b="1" dirty="0">
                <a:solidFill>
                  <a:srgbClr val="000000"/>
                </a:solidFill>
              </a:rPr>
              <a:t>ee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dirig</a:t>
            </a:r>
            <a:r>
              <a:rPr lang="nl-NL" sz="9600" b="1" dirty="0">
                <a:solidFill>
                  <a:srgbClr val="000000"/>
                </a:solidFill>
              </a:rPr>
              <a:t>ee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fabri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>
                <a:solidFill>
                  <a:srgbClr val="000000"/>
                </a:solidFill>
              </a:rPr>
              <a:t>ee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combineer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it</a:t>
            </a:r>
            <a:r>
              <a:rPr lang="nl-NL" sz="9600" b="1" dirty="0">
                <a:solidFill>
                  <a:srgbClr val="000000"/>
                </a:solidFill>
              </a:rPr>
              <a:t>ee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3D72D89-8AD4-4225-86E4-D973C2D33E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9059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8986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1185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 dag 4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8099">
            <a:off x="9756203" y="2185418"/>
            <a:ext cx="2506415" cy="424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16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Kilowoorden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hoort de ie, maar schrijft de i.”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2" name="Afbeelding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22" y="2957041"/>
            <a:ext cx="3509820" cy="350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1224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piloot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uniform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helikopter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benzine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kerosine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E010CBD-C713-46D2-8C59-8D87A2EFC4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5204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8986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1185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261911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kantine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centimeter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activeer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piloot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limonade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decimeter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dirigeer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uniform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spaghetti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kilometer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fabriceer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helikopter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macaroni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liter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combineer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benzine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pizza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minuut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citeer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kerosine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064817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163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Kilowoorden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Kilowoorden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Kilowoorden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Kilowoorden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25</cp:revision>
  <dcterms:created xsi:type="dcterms:W3CDTF">2015-07-16T09:32:42Z</dcterms:created>
  <dcterms:modified xsi:type="dcterms:W3CDTF">2022-07-28T17:18:19Z</dcterms:modified>
</cp:coreProperties>
</file>