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41"/>
  </p:handoutMasterIdLst>
  <p:sldIdLst>
    <p:sldId id="256" r:id="rId3"/>
    <p:sldId id="288" r:id="rId4"/>
    <p:sldId id="284" r:id="rId5"/>
    <p:sldId id="258" r:id="rId6"/>
    <p:sldId id="259" r:id="rId7"/>
    <p:sldId id="260" r:id="rId8"/>
    <p:sldId id="261" r:id="rId9"/>
    <p:sldId id="262" r:id="rId10"/>
    <p:sldId id="310" r:id="rId11"/>
    <p:sldId id="291" r:id="rId12"/>
    <p:sldId id="263" r:id="rId13"/>
    <p:sldId id="298" r:id="rId14"/>
    <p:sldId id="264" r:id="rId15"/>
    <p:sldId id="265" r:id="rId16"/>
    <p:sldId id="266" r:id="rId17"/>
    <p:sldId id="267" r:id="rId18"/>
    <p:sldId id="268" r:id="rId19"/>
    <p:sldId id="311" r:id="rId20"/>
    <p:sldId id="293" r:id="rId21"/>
    <p:sldId id="270" r:id="rId22"/>
    <p:sldId id="299" r:id="rId23"/>
    <p:sldId id="271" r:id="rId24"/>
    <p:sldId id="273" r:id="rId25"/>
    <p:sldId id="274" r:id="rId26"/>
    <p:sldId id="275" r:id="rId27"/>
    <p:sldId id="276" r:id="rId28"/>
    <p:sldId id="312" r:id="rId29"/>
    <p:sldId id="295" r:id="rId30"/>
    <p:sldId id="277" r:id="rId31"/>
    <p:sldId id="300" r:id="rId32"/>
    <p:sldId id="279" r:id="rId33"/>
    <p:sldId id="280" r:id="rId34"/>
    <p:sldId id="281" r:id="rId35"/>
    <p:sldId id="282" r:id="rId36"/>
    <p:sldId id="283" r:id="rId37"/>
    <p:sldId id="313" r:id="rId38"/>
    <p:sldId id="297" r:id="rId39"/>
    <p:sldId id="289" r:id="rId4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34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-120" y="-5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microsoft.com/office/2016/11/relationships/changesInfo" Target="changesInfos/changesInfo1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3C8D372B-87BE-E84F-8A8B-B8D6834BAF3A}"/>
    <pc:docChg chg="custSel addSld delSld modSld">
      <pc:chgData name="Berge, Anniek ten (136962)" userId="e668d065-6349-4508-add4-53f71d8888d8" providerId="ADAL" clId="{3C8D372B-87BE-E84F-8A8B-B8D6834BAF3A}" dt="2022-07-30T10:34:37.083" v="24" actId="20577"/>
      <pc:docMkLst>
        <pc:docMk/>
      </pc:docMkLst>
      <pc:sldChg chg="modSp">
        <pc:chgData name="Berge, Anniek ten (136962)" userId="e668d065-6349-4508-add4-53f71d8888d8" providerId="ADAL" clId="{3C8D372B-87BE-E84F-8A8B-B8D6834BAF3A}" dt="2022-07-30T10:32:31.157" v="5" actId="20577"/>
        <pc:sldMkLst>
          <pc:docMk/>
          <pc:sldMk cId="4226326583" sldId="288"/>
        </pc:sldMkLst>
        <pc:graphicFrameChg chg="modGraphic">
          <ac:chgData name="Berge, Anniek ten (136962)" userId="e668d065-6349-4508-add4-53f71d8888d8" providerId="ADAL" clId="{3C8D372B-87BE-E84F-8A8B-B8D6834BAF3A}" dt="2022-07-30T10:32:31.157" v="5" actId="20577"/>
          <ac:graphicFrameMkLst>
            <pc:docMk/>
            <pc:sldMk cId="4226326583" sldId="288"/>
            <ac:graphicFrameMk id="8" creationId="{00000000-0000-0000-0000-000000000000}"/>
          </ac:graphicFrameMkLst>
        </pc:graphicFrameChg>
      </pc:sldChg>
      <pc:sldChg chg="modSp">
        <pc:chgData name="Berge, Anniek ten (136962)" userId="e668d065-6349-4508-add4-53f71d8888d8" providerId="ADAL" clId="{3C8D372B-87BE-E84F-8A8B-B8D6834BAF3A}" dt="2022-07-30T10:34:37.083" v="24" actId="20577"/>
        <pc:sldMkLst>
          <pc:docMk/>
          <pc:sldMk cId="2569361261" sldId="289"/>
        </pc:sldMkLst>
        <pc:graphicFrameChg chg="modGraphic">
          <ac:chgData name="Berge, Anniek ten (136962)" userId="e668d065-6349-4508-add4-53f71d8888d8" providerId="ADAL" clId="{3C8D372B-87BE-E84F-8A8B-B8D6834BAF3A}" dt="2022-07-30T10:34:37.083" v="24" actId="20577"/>
          <ac:graphicFrameMkLst>
            <pc:docMk/>
            <pc:sldMk cId="2569361261" sldId="289"/>
            <ac:graphicFrameMk id="8" creationId="{00000000-0000-0000-0000-000000000000}"/>
          </ac:graphicFrameMkLst>
        </pc:graphicFrameChg>
      </pc:sldChg>
      <pc:sldChg chg="del">
        <pc:chgData name="Berge, Anniek ten (136962)" userId="e668d065-6349-4508-add4-53f71d8888d8" providerId="ADAL" clId="{3C8D372B-87BE-E84F-8A8B-B8D6834BAF3A}" dt="2022-07-30T10:33:27.877" v="7" actId="2696"/>
        <pc:sldMkLst>
          <pc:docMk/>
          <pc:sldMk cId="4072703038" sldId="290"/>
        </pc:sldMkLst>
      </pc:sldChg>
      <pc:sldChg chg="del">
        <pc:chgData name="Berge, Anniek ten (136962)" userId="e668d065-6349-4508-add4-53f71d8888d8" providerId="ADAL" clId="{3C8D372B-87BE-E84F-8A8B-B8D6834BAF3A}" dt="2022-07-30T10:33:49.078" v="9" actId="2696"/>
        <pc:sldMkLst>
          <pc:docMk/>
          <pc:sldMk cId="4072703038" sldId="292"/>
        </pc:sldMkLst>
      </pc:sldChg>
      <pc:sldChg chg="del">
        <pc:chgData name="Berge, Anniek ten (136962)" userId="e668d065-6349-4508-add4-53f71d8888d8" providerId="ADAL" clId="{3C8D372B-87BE-E84F-8A8B-B8D6834BAF3A}" dt="2022-07-30T10:33:58.839" v="11" actId="2696"/>
        <pc:sldMkLst>
          <pc:docMk/>
          <pc:sldMk cId="4072703038" sldId="294"/>
        </pc:sldMkLst>
      </pc:sldChg>
      <pc:sldChg chg="del">
        <pc:chgData name="Berge, Anniek ten (136962)" userId="e668d065-6349-4508-add4-53f71d8888d8" providerId="ADAL" clId="{3C8D372B-87BE-E84F-8A8B-B8D6834BAF3A}" dt="2022-07-30T10:34:13.667" v="13" actId="2696"/>
        <pc:sldMkLst>
          <pc:docMk/>
          <pc:sldMk cId="4072703038" sldId="296"/>
        </pc:sldMkLst>
      </pc:sldChg>
      <pc:sldChg chg="add">
        <pc:chgData name="Berge, Anniek ten (136962)" userId="e668d065-6349-4508-add4-53f71d8888d8" providerId="ADAL" clId="{3C8D372B-87BE-E84F-8A8B-B8D6834BAF3A}" dt="2022-07-30T10:33:25.384" v="6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3C8D372B-87BE-E84F-8A8B-B8D6834BAF3A}" dt="2022-07-30T10:33:47.553" v="8" actId="22"/>
        <pc:sldMkLst>
          <pc:docMk/>
          <pc:sldMk cId="507141410" sldId="311"/>
        </pc:sldMkLst>
      </pc:sldChg>
      <pc:sldChg chg="add">
        <pc:chgData name="Berge, Anniek ten (136962)" userId="e668d065-6349-4508-add4-53f71d8888d8" providerId="ADAL" clId="{3C8D372B-87BE-E84F-8A8B-B8D6834BAF3A}" dt="2022-07-30T10:33:57.166" v="10" actId="22"/>
        <pc:sldMkLst>
          <pc:docMk/>
          <pc:sldMk cId="2416926328" sldId="312"/>
        </pc:sldMkLst>
      </pc:sldChg>
      <pc:sldChg chg="add">
        <pc:chgData name="Berge, Anniek ten (136962)" userId="e668d065-6349-4508-add4-53f71d8888d8" providerId="ADAL" clId="{3C8D372B-87BE-E84F-8A8B-B8D6834BAF3A}" dt="2022-07-30T10:34:11.751" v="12" actId="22"/>
        <pc:sldMkLst>
          <pc:docMk/>
          <pc:sldMk cId="1170017178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499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011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71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918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394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77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62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332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608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708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79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30-07-2022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12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7568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geschenk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toverdrank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bedenk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 de hoestdrank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dankbaarheid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banketbakker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hinkel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rechtbank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bloedbank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kattengejank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boekenplank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honk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klinker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verdrink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springplank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surfplank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medeklinker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jank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deurklink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2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6283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Ank en Frank zitten samen op de bank, </a:t>
            </a:r>
          </a:p>
          <a:p>
            <a:pPr marL="0" indent="0" algn="ctr">
              <a:buNone/>
            </a:pPr>
            <a:r>
              <a:rPr lang="nl-NL" sz="3200" dirty="0"/>
              <a:t>de G mag er niet tussen,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99" y="3609189"/>
            <a:ext cx="2578768" cy="25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614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ge</a:t>
            </a:r>
            <a:r>
              <a:rPr lang="nl-NL" sz="9600" b="1" dirty="0"/>
              <a:t>schenk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dankbaarh</a:t>
            </a:r>
            <a:r>
              <a:rPr lang="nl-NL" sz="9600" b="1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bl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bank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honk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sur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plank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67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6283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Ank en Frank zitten samen op de bank, </a:t>
            </a:r>
          </a:p>
          <a:p>
            <a:pPr marL="0" indent="0" algn="ctr">
              <a:buNone/>
            </a:pPr>
            <a:r>
              <a:rPr lang="nl-NL" sz="3200" dirty="0"/>
              <a:t>de G mag er niet tussen,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99" y="3609189"/>
            <a:ext cx="2578768" cy="25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887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verdrank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banketba</a:t>
            </a:r>
            <a:r>
              <a:rPr lang="nl-NL" sz="9600" b="1" dirty="0">
                <a:solidFill>
                  <a:srgbClr val="FF0000"/>
                </a:solidFill>
              </a:rPr>
              <a:t>kk</a:t>
            </a:r>
            <a:r>
              <a:rPr lang="nl-NL" sz="9600" b="1" dirty="0"/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ka</a:t>
            </a:r>
            <a:r>
              <a:rPr lang="nl-NL" sz="9600" b="1" dirty="0">
                <a:solidFill>
                  <a:srgbClr val="FF0000"/>
                </a:solidFill>
              </a:rPr>
              <a:t>tt</a:t>
            </a:r>
            <a:r>
              <a:rPr lang="nl-NL" sz="9600" b="1" dirty="0"/>
              <a:t>engejank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klinker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deklinker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41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67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6283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Ank en Frank zitten samen op de bank, </a:t>
            </a:r>
          </a:p>
          <a:p>
            <a:pPr marL="0" indent="0" algn="ctr">
              <a:buNone/>
            </a:pPr>
            <a:r>
              <a:rPr lang="nl-NL" sz="3200" dirty="0"/>
              <a:t>de G mag er niet tussen,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99" y="3609189"/>
            <a:ext cx="2578768" cy="25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887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bedank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hink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schenk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verdrink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jank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263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674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4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8099">
            <a:off x="9756203" y="2185418"/>
            <a:ext cx="2506415" cy="42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6283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Ank en Frank zitten samen op de bank, </a:t>
            </a:r>
          </a:p>
          <a:p>
            <a:pPr marL="0" indent="0" algn="ctr">
              <a:buNone/>
            </a:pPr>
            <a:r>
              <a:rPr lang="nl-NL" sz="3200" dirty="0"/>
              <a:t>de G mag er niet tussen,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99" y="3609189"/>
            <a:ext cx="2578768" cy="25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8873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hoestdrank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</a:t>
            </a:r>
            <a:r>
              <a:rPr lang="nl-NL" sz="9600" b="1" dirty="0">
                <a:solidFill>
                  <a:srgbClr val="FF0000"/>
                </a:solidFill>
              </a:rPr>
              <a:t>cht</a:t>
            </a:r>
            <a:r>
              <a:rPr lang="nl-NL" sz="9600" b="1" dirty="0"/>
              <a:t>bank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kenplank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</a:t>
            </a:r>
            <a:r>
              <a:rPr lang="nl-NL" sz="9600" b="1"/>
              <a:t>e </a:t>
            </a:r>
            <a:r>
              <a:rPr lang="nl-NL" sz="9600" b="1" dirty="0"/>
              <a:t>spri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  <a:r>
              <a:rPr lang="nl-NL" sz="9600" b="1" dirty="0"/>
              <a:t>plank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deurklink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171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674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52790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geschenk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toverdrank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bedenk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 de hoestdrank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/>
                        <a:t>de dankbaarheid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banketbakker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hinkel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rechtbank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bloedbank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kattengejank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boekenplank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honk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klinker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verdrink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springplank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surfplank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medeklinker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jank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deurklink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36126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256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38</vt:i4>
      </vt:variant>
    </vt:vector>
  </HeadingPairs>
  <TitlesOfParts>
    <vt:vector size="40" baseType="lpstr">
      <vt:lpstr>Kantoorthema</vt:lpstr>
      <vt:lpstr>1_Kantoorthema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28</cp:revision>
  <dcterms:created xsi:type="dcterms:W3CDTF">2015-07-16T09:32:42Z</dcterms:created>
  <dcterms:modified xsi:type="dcterms:W3CDTF">2022-07-30T10:34:37Z</dcterms:modified>
</cp:coreProperties>
</file>