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40"/>
  </p:handoutMasterIdLst>
  <p:sldIdLst>
    <p:sldId id="256" r:id="rId2"/>
    <p:sldId id="284" r:id="rId3"/>
    <p:sldId id="257" r:id="rId4"/>
    <p:sldId id="258" r:id="rId5"/>
    <p:sldId id="259" r:id="rId6"/>
    <p:sldId id="260" r:id="rId7"/>
    <p:sldId id="261" r:id="rId8"/>
    <p:sldId id="262" r:id="rId9"/>
    <p:sldId id="310" r:id="rId10"/>
    <p:sldId id="287" r:id="rId11"/>
    <p:sldId id="263" r:id="rId12"/>
    <p:sldId id="269" r:id="rId13"/>
    <p:sldId id="264" r:id="rId14"/>
    <p:sldId id="265" r:id="rId15"/>
    <p:sldId id="266" r:id="rId16"/>
    <p:sldId id="267" r:id="rId17"/>
    <p:sldId id="268" r:id="rId18"/>
    <p:sldId id="311" r:id="rId19"/>
    <p:sldId id="289" r:id="rId20"/>
    <p:sldId id="270" r:id="rId21"/>
    <p:sldId id="272" r:id="rId22"/>
    <p:sldId id="271" r:id="rId23"/>
    <p:sldId id="273" r:id="rId24"/>
    <p:sldId id="274" r:id="rId25"/>
    <p:sldId id="275" r:id="rId26"/>
    <p:sldId id="276" r:id="rId27"/>
    <p:sldId id="312" r:id="rId28"/>
    <p:sldId id="291" r:id="rId29"/>
    <p:sldId id="277" r:id="rId30"/>
    <p:sldId id="278" r:id="rId31"/>
    <p:sldId id="279" r:id="rId32"/>
    <p:sldId id="280" r:id="rId33"/>
    <p:sldId id="281" r:id="rId34"/>
    <p:sldId id="282" r:id="rId35"/>
    <p:sldId id="283" r:id="rId36"/>
    <p:sldId id="313" r:id="rId37"/>
    <p:sldId id="293" r:id="rId38"/>
    <p:sldId id="314" r:id="rId39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6224" autoAdjust="0"/>
    <p:restoredTop sz="94660"/>
  </p:normalViewPr>
  <p:slideViewPr>
    <p:cSldViewPr snapToGrid="0">
      <p:cViewPr varScale="1">
        <p:scale>
          <a:sx n="71" d="100"/>
          <a:sy n="71" d="100"/>
        </p:scale>
        <p:origin x="-104" y="-18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45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erge, Anniek ten (136962)" userId="e668d065-6349-4508-add4-53f71d8888d8" providerId="ADAL" clId="{70224070-E543-1E46-8F61-D68F60B90113}"/>
    <pc:docChg chg="addSld delSld">
      <pc:chgData name="Berge, Anniek ten (136962)" userId="e668d065-6349-4508-add4-53f71d8888d8" providerId="ADAL" clId="{70224070-E543-1E46-8F61-D68F60B90113}" dt="2022-07-27T16:45:53.100" v="9" actId="2696"/>
      <pc:docMkLst>
        <pc:docMk/>
      </pc:docMkLst>
      <pc:sldChg chg="del">
        <pc:chgData name="Berge, Anniek ten (136962)" userId="e668d065-6349-4508-add4-53f71d8888d8" providerId="ADAL" clId="{70224070-E543-1E46-8F61-D68F60B90113}" dt="2022-07-27T16:43:53.457" v="1" actId="2696"/>
        <pc:sldMkLst>
          <pc:docMk/>
          <pc:sldMk cId="1306078445" sldId="286"/>
        </pc:sldMkLst>
      </pc:sldChg>
      <pc:sldChg chg="del">
        <pc:chgData name="Berge, Anniek ten (136962)" userId="e668d065-6349-4508-add4-53f71d8888d8" providerId="ADAL" clId="{70224070-E543-1E46-8F61-D68F60B90113}" dt="2022-07-27T16:44:04.657" v="3" actId="2696"/>
        <pc:sldMkLst>
          <pc:docMk/>
          <pc:sldMk cId="1306078445" sldId="288"/>
        </pc:sldMkLst>
      </pc:sldChg>
      <pc:sldChg chg="del">
        <pc:chgData name="Berge, Anniek ten (136962)" userId="e668d065-6349-4508-add4-53f71d8888d8" providerId="ADAL" clId="{70224070-E543-1E46-8F61-D68F60B90113}" dt="2022-07-27T16:44:23.039" v="5" actId="2696"/>
        <pc:sldMkLst>
          <pc:docMk/>
          <pc:sldMk cId="1306078445" sldId="290"/>
        </pc:sldMkLst>
      </pc:sldChg>
      <pc:sldChg chg="del">
        <pc:chgData name="Berge, Anniek ten (136962)" userId="e668d065-6349-4508-add4-53f71d8888d8" providerId="ADAL" clId="{70224070-E543-1E46-8F61-D68F60B90113}" dt="2022-07-27T16:44:35.871" v="7" actId="2696"/>
        <pc:sldMkLst>
          <pc:docMk/>
          <pc:sldMk cId="1306078445" sldId="292"/>
        </pc:sldMkLst>
      </pc:sldChg>
      <pc:sldChg chg="del">
        <pc:chgData name="Berge, Anniek ten (136962)" userId="e668d065-6349-4508-add4-53f71d8888d8" providerId="ADAL" clId="{70224070-E543-1E46-8F61-D68F60B90113}" dt="2022-07-27T16:45:53.100" v="9" actId="2696"/>
        <pc:sldMkLst>
          <pc:docMk/>
          <pc:sldMk cId="3245228282" sldId="294"/>
        </pc:sldMkLst>
      </pc:sldChg>
      <pc:sldChg chg="add">
        <pc:chgData name="Berge, Anniek ten (136962)" userId="e668d065-6349-4508-add4-53f71d8888d8" providerId="ADAL" clId="{70224070-E543-1E46-8F61-D68F60B90113}" dt="2022-07-27T16:43:51.773" v="0" actId="22"/>
        <pc:sldMkLst>
          <pc:docMk/>
          <pc:sldMk cId="1728956073" sldId="310"/>
        </pc:sldMkLst>
      </pc:sldChg>
      <pc:sldChg chg="add">
        <pc:chgData name="Berge, Anniek ten (136962)" userId="e668d065-6349-4508-add4-53f71d8888d8" providerId="ADAL" clId="{70224070-E543-1E46-8F61-D68F60B90113}" dt="2022-07-27T16:44:02.314" v="2" actId="22"/>
        <pc:sldMkLst>
          <pc:docMk/>
          <pc:sldMk cId="3434462262" sldId="311"/>
        </pc:sldMkLst>
      </pc:sldChg>
      <pc:sldChg chg="add">
        <pc:chgData name="Berge, Anniek ten (136962)" userId="e668d065-6349-4508-add4-53f71d8888d8" providerId="ADAL" clId="{70224070-E543-1E46-8F61-D68F60B90113}" dt="2022-07-27T16:44:21.057" v="4" actId="22"/>
        <pc:sldMkLst>
          <pc:docMk/>
          <pc:sldMk cId="1736444806" sldId="312"/>
        </pc:sldMkLst>
      </pc:sldChg>
      <pc:sldChg chg="add">
        <pc:chgData name="Berge, Anniek ten (136962)" userId="e668d065-6349-4508-add4-53f71d8888d8" providerId="ADAL" clId="{70224070-E543-1E46-8F61-D68F60B90113}" dt="2022-07-27T16:44:33.918" v="6" actId="22"/>
        <pc:sldMkLst>
          <pc:docMk/>
          <pc:sldMk cId="1581730355" sldId="313"/>
        </pc:sldMkLst>
      </pc:sldChg>
      <pc:sldChg chg="add">
        <pc:chgData name="Berge, Anniek ten (136962)" userId="e668d065-6349-4508-add4-53f71d8888d8" providerId="ADAL" clId="{70224070-E543-1E46-8F61-D68F60B90113}" dt="2022-07-27T16:45:49.235" v="8" actId="22"/>
        <pc:sldMkLst>
          <pc:docMk/>
          <pc:sldMk cId="1615170419" sldId="314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9936AC-7F92-4517-8FC0-0CE8C24A0C26}" type="datetimeFigureOut">
              <a:rPr lang="nl-NL" smtClean="0"/>
              <a:t>27-07-2022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EB8155-6278-4BFE-AD28-D00F691FB91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978504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945048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3916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833728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27-07-2022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231283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27-07-2022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890483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27-07-2022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010204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27-07-2022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844420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27-07-2022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378256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27-07-2022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137104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450398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61371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2BF700-3D2C-4175-8CFC-10BE8974CEE6}" type="datetimeFigureOut">
              <a:rPr lang="nl-NL" smtClean="0"/>
              <a:t>27-07-2022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440576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1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3 dag 1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0936" y="2355940"/>
            <a:ext cx="4419084" cy="4184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704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graphicFrame>
        <p:nvGraphicFramePr>
          <p:cNvPr id="4" name="Tabel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846609"/>
              </p:ext>
            </p:extLst>
          </p:nvPr>
        </p:nvGraphicFramePr>
        <p:xfrm>
          <a:off x="751240" y="599266"/>
          <a:ext cx="10651512" cy="5724318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6628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54053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staart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</a:t>
                      </a:r>
                      <a:r>
                        <a:rPr lang="nl-NL" sz="1800" baseline="0" dirty="0"/>
                        <a:t> prent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sport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sport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krent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een</a:t>
                      </a:r>
                      <a:r>
                        <a:rPr lang="nl-NL" sz="1800" baseline="0" dirty="0"/>
                        <a:t> kwart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</a:t>
                      </a:r>
                      <a:r>
                        <a:rPr lang="nl-NL" sz="1800" baseline="0" dirty="0"/>
                        <a:t> klets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sterk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grens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klant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</a:t>
                      </a:r>
                      <a:r>
                        <a:rPr lang="nl-NL" sz="1800" baseline="0" dirty="0"/>
                        <a:t> krimp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 brons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prins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glans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troost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plant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krant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spons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</a:t>
                      </a:r>
                      <a:r>
                        <a:rPr lang="nl-NL" sz="1800" baseline="0" dirty="0"/>
                        <a:t> stomp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troost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588726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043866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Hakwoord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Je schrijft het woord, zoals je het hoort.</a:t>
            </a:r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1625" y="3298156"/>
            <a:ext cx="2371550" cy="2347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9901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st</a:t>
            </a:r>
            <a:r>
              <a:rPr lang="nl-NL" sz="9600" b="1" u="sng" dirty="0">
                <a:solidFill>
                  <a:srgbClr val="FF0000"/>
                </a:solidFill>
              </a:rPr>
              <a:t>aa</a:t>
            </a:r>
            <a:r>
              <a:rPr lang="nl-NL" sz="9600" b="1" dirty="0"/>
              <a:t>rt</a:t>
            </a:r>
          </a:p>
        </p:txBody>
      </p:sp>
    </p:spTree>
    <p:extLst>
      <p:ext uri="{BB962C8B-B14F-4D97-AF65-F5344CB8AC3E}">
        <p14:creationId xmlns:p14="http://schemas.microsoft.com/office/powerpoint/2010/main" val="24795706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krent</a:t>
            </a:r>
          </a:p>
        </p:txBody>
      </p:sp>
    </p:spTree>
    <p:extLst>
      <p:ext uri="{BB962C8B-B14F-4D97-AF65-F5344CB8AC3E}">
        <p14:creationId xmlns:p14="http://schemas.microsoft.com/office/powerpoint/2010/main" val="24011393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grens</a:t>
            </a:r>
          </a:p>
        </p:txBody>
      </p:sp>
    </p:spTree>
    <p:extLst>
      <p:ext uri="{BB962C8B-B14F-4D97-AF65-F5344CB8AC3E}">
        <p14:creationId xmlns:p14="http://schemas.microsoft.com/office/powerpoint/2010/main" val="18460818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prins</a:t>
            </a:r>
            <a:endParaRPr lang="nl-NL" sz="9600" b="1" u="sng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68034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krant</a:t>
            </a:r>
          </a:p>
        </p:txBody>
      </p:sp>
    </p:spTree>
    <p:extLst>
      <p:ext uri="{BB962C8B-B14F-4D97-AF65-F5344CB8AC3E}">
        <p14:creationId xmlns:p14="http://schemas.microsoft.com/office/powerpoint/2010/main" val="12145436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9560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82624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1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3 dag 2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01"/>
          <a:stretch/>
        </p:blipFill>
        <p:spPr>
          <a:xfrm>
            <a:off x="8746066" y="1809021"/>
            <a:ext cx="3212297" cy="4598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733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068846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Hakwoord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Je schrijft het woord, zoals je het hoort.</a:t>
            </a:r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1625" y="3298156"/>
            <a:ext cx="2371550" cy="2347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86038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prent</a:t>
            </a:r>
          </a:p>
        </p:txBody>
      </p:sp>
    </p:spTree>
    <p:extLst>
      <p:ext uri="{BB962C8B-B14F-4D97-AF65-F5344CB8AC3E}">
        <p14:creationId xmlns:p14="http://schemas.microsoft.com/office/powerpoint/2010/main" val="37997607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een kwart</a:t>
            </a:r>
          </a:p>
        </p:txBody>
      </p:sp>
    </p:spTree>
    <p:extLst>
      <p:ext uri="{BB962C8B-B14F-4D97-AF65-F5344CB8AC3E}">
        <p14:creationId xmlns:p14="http://schemas.microsoft.com/office/powerpoint/2010/main" val="14281965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klant</a:t>
            </a:r>
          </a:p>
        </p:txBody>
      </p:sp>
    </p:spTree>
    <p:extLst>
      <p:ext uri="{BB962C8B-B14F-4D97-AF65-F5344CB8AC3E}">
        <p14:creationId xmlns:p14="http://schemas.microsoft.com/office/powerpoint/2010/main" val="8934992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glans</a:t>
            </a:r>
          </a:p>
        </p:txBody>
      </p:sp>
    </p:spTree>
    <p:extLst>
      <p:ext uri="{BB962C8B-B14F-4D97-AF65-F5344CB8AC3E}">
        <p14:creationId xmlns:p14="http://schemas.microsoft.com/office/powerpoint/2010/main" val="7875309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spons</a:t>
            </a:r>
          </a:p>
        </p:txBody>
      </p:sp>
    </p:spTree>
    <p:extLst>
      <p:ext uri="{BB962C8B-B14F-4D97-AF65-F5344CB8AC3E}">
        <p14:creationId xmlns:p14="http://schemas.microsoft.com/office/powerpoint/2010/main" val="6721631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44622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826240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1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3 dag 3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953" y="3066169"/>
            <a:ext cx="3560044" cy="3354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7505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573546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Hakwoord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Je schrijft het woord, zoals je het hoort.</a:t>
            </a:r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1625" y="3298156"/>
            <a:ext cx="2371550" cy="2347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050421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sport</a:t>
            </a:r>
          </a:p>
        </p:txBody>
      </p:sp>
    </p:spTree>
    <p:extLst>
      <p:ext uri="{BB962C8B-B14F-4D97-AF65-F5344CB8AC3E}">
        <p14:creationId xmlns:p14="http://schemas.microsoft.com/office/powerpoint/2010/main" val="20783397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klets</a:t>
            </a:r>
          </a:p>
        </p:txBody>
      </p:sp>
    </p:spTree>
    <p:extLst>
      <p:ext uri="{BB962C8B-B14F-4D97-AF65-F5344CB8AC3E}">
        <p14:creationId xmlns:p14="http://schemas.microsoft.com/office/powerpoint/2010/main" val="80754667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krimp</a:t>
            </a:r>
          </a:p>
        </p:txBody>
      </p:sp>
    </p:spTree>
    <p:extLst>
      <p:ext uri="{BB962C8B-B14F-4D97-AF65-F5344CB8AC3E}">
        <p14:creationId xmlns:p14="http://schemas.microsoft.com/office/powerpoint/2010/main" val="287135987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tr</a:t>
            </a:r>
            <a:r>
              <a:rPr lang="nl-NL" sz="9600" b="1" u="sng" dirty="0">
                <a:solidFill>
                  <a:srgbClr val="FF0000"/>
                </a:solidFill>
              </a:rPr>
              <a:t>oo</a:t>
            </a:r>
            <a:r>
              <a:rPr lang="nl-NL" sz="9600" b="1" dirty="0"/>
              <a:t>st</a:t>
            </a:r>
          </a:p>
        </p:txBody>
      </p:sp>
    </p:spTree>
    <p:extLst>
      <p:ext uri="{BB962C8B-B14F-4D97-AF65-F5344CB8AC3E}">
        <p14:creationId xmlns:p14="http://schemas.microsoft.com/office/powerpoint/2010/main" val="29731738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stomp</a:t>
            </a:r>
          </a:p>
        </p:txBody>
      </p:sp>
    </p:spTree>
    <p:extLst>
      <p:ext uri="{BB962C8B-B14F-4D97-AF65-F5344CB8AC3E}">
        <p14:creationId xmlns:p14="http://schemas.microsoft.com/office/powerpoint/2010/main" val="359643214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644480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826240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1 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3 dag 4</a:t>
            </a:r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98099">
            <a:off x="9756203" y="2185418"/>
            <a:ext cx="2506415" cy="4249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316398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573546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Hakwoord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Je schrijft het woord, zoals je het hoort.</a:t>
            </a:r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1625" y="3298156"/>
            <a:ext cx="2371550" cy="2347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884679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sport</a:t>
            </a:r>
          </a:p>
        </p:txBody>
      </p:sp>
    </p:spTree>
    <p:extLst>
      <p:ext uri="{BB962C8B-B14F-4D97-AF65-F5344CB8AC3E}">
        <p14:creationId xmlns:p14="http://schemas.microsoft.com/office/powerpoint/2010/main" val="60963722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sterk</a:t>
            </a:r>
          </a:p>
        </p:txBody>
      </p:sp>
    </p:spTree>
    <p:extLst>
      <p:ext uri="{BB962C8B-B14F-4D97-AF65-F5344CB8AC3E}">
        <p14:creationId xmlns:p14="http://schemas.microsoft.com/office/powerpoint/2010/main" val="223653362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brons</a:t>
            </a:r>
          </a:p>
        </p:txBody>
      </p:sp>
    </p:spTree>
    <p:extLst>
      <p:ext uri="{BB962C8B-B14F-4D97-AF65-F5344CB8AC3E}">
        <p14:creationId xmlns:p14="http://schemas.microsoft.com/office/powerpoint/2010/main" val="70483072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plant</a:t>
            </a:r>
          </a:p>
        </p:txBody>
      </p:sp>
    </p:spTree>
    <p:extLst>
      <p:ext uri="{BB962C8B-B14F-4D97-AF65-F5344CB8AC3E}">
        <p14:creationId xmlns:p14="http://schemas.microsoft.com/office/powerpoint/2010/main" val="52111825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tr</a:t>
            </a:r>
            <a:r>
              <a:rPr lang="nl-NL" sz="9600" b="1" u="sng" dirty="0">
                <a:solidFill>
                  <a:srgbClr val="FF0000"/>
                </a:solidFill>
              </a:rPr>
              <a:t>oo</a:t>
            </a:r>
            <a:r>
              <a:rPr lang="nl-NL" sz="9600" b="1" dirty="0"/>
              <a:t>st</a:t>
            </a:r>
          </a:p>
        </p:txBody>
      </p:sp>
    </p:spTree>
    <p:extLst>
      <p:ext uri="{BB962C8B-B14F-4D97-AF65-F5344CB8AC3E}">
        <p14:creationId xmlns:p14="http://schemas.microsoft.com/office/powerpoint/2010/main" val="318057862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173035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826240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graphicFrame>
        <p:nvGraphicFramePr>
          <p:cNvPr id="4" name="Tabel 3"/>
          <p:cNvGraphicFramePr>
            <a:graphicFrameLocks noGrp="1"/>
          </p:cNvGraphicFramePr>
          <p:nvPr/>
        </p:nvGraphicFramePr>
        <p:xfrm>
          <a:off x="751240" y="599266"/>
          <a:ext cx="10651512" cy="5724318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6628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54053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staart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</a:t>
                      </a:r>
                      <a:r>
                        <a:rPr lang="nl-NL" sz="1800" baseline="0" dirty="0"/>
                        <a:t> prent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sport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sport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krent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een</a:t>
                      </a:r>
                      <a:r>
                        <a:rPr lang="nl-NL" sz="1800" baseline="0" dirty="0"/>
                        <a:t> kwart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</a:t>
                      </a:r>
                      <a:r>
                        <a:rPr lang="nl-NL" sz="1800" baseline="0" dirty="0"/>
                        <a:t> klets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sterk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grens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klant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</a:t>
                      </a:r>
                      <a:r>
                        <a:rPr lang="nl-NL" sz="1800" baseline="0" dirty="0"/>
                        <a:t> krimp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 brons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prins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glans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troost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plant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krant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spons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</a:t>
                      </a:r>
                      <a:r>
                        <a:rPr lang="nl-NL" sz="1800" baseline="0" dirty="0"/>
                        <a:t> stomp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troost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15170419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67</TotalTime>
  <Words>199</Words>
  <Application>Microsoft Office PowerPoint</Application>
  <PresentationFormat>Breedbeeld</PresentationFormat>
  <Paragraphs>168</Paragraphs>
  <Slides>38</Slides>
  <Notes>0</Notes>
  <HiddenSlides>0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38</vt:i4>
      </vt:variant>
    </vt:vector>
  </HeadingPairs>
  <TitlesOfParts>
    <vt:vector size="39" baseType="lpstr">
      <vt:lpstr>Kantoorthema</vt:lpstr>
      <vt:lpstr>PowerPoint-presentatie</vt:lpstr>
      <vt:lpstr>PowerPoint-presentatie</vt:lpstr>
      <vt:lpstr>Hakwoord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Hakwoord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Hakwoord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Hakwoord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Sophie Kroezen</dc:creator>
  <cp:lastModifiedBy>Berge, Anniek ten (136962)</cp:lastModifiedBy>
  <cp:revision>25</cp:revision>
  <dcterms:created xsi:type="dcterms:W3CDTF">2015-07-16T09:32:42Z</dcterms:created>
  <dcterms:modified xsi:type="dcterms:W3CDTF">2022-07-27T16:46:00Z</dcterms:modified>
</cp:coreProperties>
</file>