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handoutMasterIdLst>
    <p:handoutMasterId r:id="rId41"/>
  </p:handoutMasterIdLst>
  <p:sldIdLst>
    <p:sldId id="256" r:id="rId3"/>
    <p:sldId id="288" r:id="rId4"/>
    <p:sldId id="300" r:id="rId5"/>
    <p:sldId id="258" r:id="rId6"/>
    <p:sldId id="259" r:id="rId7"/>
    <p:sldId id="260" r:id="rId8"/>
    <p:sldId id="261" r:id="rId9"/>
    <p:sldId id="262" r:id="rId10"/>
    <p:sldId id="290" r:id="rId11"/>
    <p:sldId id="291" r:id="rId12"/>
    <p:sldId id="263" r:id="rId13"/>
    <p:sldId id="299" r:id="rId14"/>
    <p:sldId id="264" r:id="rId15"/>
    <p:sldId id="265" r:id="rId16"/>
    <p:sldId id="266" r:id="rId17"/>
    <p:sldId id="267" r:id="rId18"/>
    <p:sldId id="268" r:id="rId19"/>
    <p:sldId id="292" r:id="rId20"/>
    <p:sldId id="293" r:id="rId21"/>
    <p:sldId id="270" r:id="rId22"/>
    <p:sldId id="298" r:id="rId23"/>
    <p:sldId id="271" r:id="rId24"/>
    <p:sldId id="273" r:id="rId25"/>
    <p:sldId id="274" r:id="rId26"/>
    <p:sldId id="275" r:id="rId27"/>
    <p:sldId id="276" r:id="rId28"/>
    <p:sldId id="294" r:id="rId29"/>
    <p:sldId id="295" r:id="rId30"/>
    <p:sldId id="277" r:id="rId31"/>
    <p:sldId id="287" r:id="rId32"/>
    <p:sldId id="279" r:id="rId33"/>
    <p:sldId id="280" r:id="rId34"/>
    <p:sldId id="281" r:id="rId35"/>
    <p:sldId id="282" r:id="rId36"/>
    <p:sldId id="283" r:id="rId37"/>
    <p:sldId id="296" r:id="rId38"/>
    <p:sldId id="297" r:id="rId39"/>
    <p:sldId id="289" r:id="rId40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937" autoAdjust="0"/>
    <p:restoredTop sz="94660"/>
  </p:normalViewPr>
  <p:slideViewPr>
    <p:cSldViewPr snapToGrid="0">
      <p:cViewPr varScale="1">
        <p:scale>
          <a:sx n="70" d="100"/>
          <a:sy n="70" d="100"/>
        </p:scale>
        <p:origin x="48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28-7-2022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84993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28-7-2022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50116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28-7-2022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57193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28-7-2022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79186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28-7-2022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3945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28-7-2022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4777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28-7-2022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626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28-7-2022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73327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28-7-2022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56083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28-7-2022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17085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28-7-2022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3791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28-7-2022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121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387373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drinkontbijt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tuinbank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vermink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reservebank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dankbaar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mank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bedenk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slavink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hoedenplank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boomstronk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verdenk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geschenken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</a:t>
                      </a:r>
                      <a:r>
                        <a:rPr lang="nl-NL" baseline="0" dirty="0"/>
                        <a:t> frisdrank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stinkdier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gedenk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denkbeeldig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Frankrijk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anker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kronkel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eigendunk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3292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50946"/>
            <a:ext cx="10884568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Bankwoorden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r>
              <a:rPr lang="nl-NL" sz="3200" dirty="0"/>
              <a:t>Ank en Frank zitten samen op de bank, </a:t>
            </a:r>
          </a:p>
          <a:p>
            <a:pPr marL="0" indent="0" algn="ctr">
              <a:buNone/>
            </a:pPr>
            <a:r>
              <a:rPr lang="nl-NL" sz="3200" dirty="0"/>
              <a:t>de G mag er niet tussen, want dan kunnen ze niet kussen.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1099" y="3609189"/>
            <a:ext cx="2578768" cy="2555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0546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drinkontb</a:t>
            </a:r>
            <a:r>
              <a:rPr lang="nl-NL" sz="9600" b="1" dirty="0">
                <a:solidFill>
                  <a:srgbClr val="FF0000"/>
                </a:solidFill>
              </a:rPr>
              <a:t>ij</a:t>
            </a:r>
            <a:r>
              <a:rPr lang="nl-NL" sz="9600" b="1" dirty="0"/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dankb</a:t>
            </a:r>
            <a:r>
              <a:rPr lang="nl-NL" sz="9600" b="1" dirty="0">
                <a:solidFill>
                  <a:srgbClr val="000000"/>
                </a:solidFill>
              </a:rPr>
              <a:t>aa</a:t>
            </a:r>
            <a:r>
              <a:rPr lang="nl-NL" sz="9600" b="1" dirty="0"/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h</a:t>
            </a:r>
            <a:r>
              <a:rPr lang="nl-NL" sz="9600" b="1" dirty="0">
                <a:solidFill>
                  <a:srgbClr val="000000"/>
                </a:solidFill>
              </a:rPr>
              <a:t>oe</a:t>
            </a:r>
            <a:r>
              <a:rPr lang="nl-NL" sz="9600" b="1" dirty="0"/>
              <a:t>denplank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</a:t>
            </a:r>
            <a:r>
              <a:rPr lang="nl-NL" sz="9600" b="1" dirty="0">
                <a:solidFill>
                  <a:srgbClr val="FF0000"/>
                </a:solidFill>
              </a:rPr>
              <a:t>f</a:t>
            </a:r>
            <a:r>
              <a:rPr lang="nl-NL" sz="9600" b="1" dirty="0"/>
              <a:t>risdrank</a:t>
            </a:r>
            <a:endParaRPr lang="nl-NL" sz="96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FF0000"/>
                </a:solidFill>
              </a:rPr>
              <a:t>F</a:t>
            </a:r>
            <a:r>
              <a:rPr lang="nl-NL" sz="9600" b="1" dirty="0"/>
              <a:t>rankr</a:t>
            </a:r>
            <a:r>
              <a:rPr lang="nl-NL" sz="9600" b="1" dirty="0">
                <a:solidFill>
                  <a:srgbClr val="FF0000"/>
                </a:solidFill>
              </a:rPr>
              <a:t>ij</a:t>
            </a:r>
            <a:r>
              <a:rPr lang="nl-NL" sz="9600" b="1" dirty="0"/>
              <a:t>k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58BDC526-91B4-402C-A804-9DE9A34EF4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50846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9733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3473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01"/>
          <a:stretch/>
        </p:blipFill>
        <p:spPr>
          <a:xfrm>
            <a:off x="8746066" y="1809021"/>
            <a:ext cx="3212297" cy="4598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50946"/>
            <a:ext cx="10884568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Bankwoorden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r>
              <a:rPr lang="nl-NL" sz="3200" dirty="0"/>
              <a:t>Ank en Frank zitten samen op de bank, </a:t>
            </a:r>
          </a:p>
          <a:p>
            <a:pPr marL="0" indent="0" algn="ctr">
              <a:buNone/>
            </a:pPr>
            <a:r>
              <a:rPr lang="nl-NL" sz="3200" dirty="0"/>
              <a:t>de G mag er niet tussen, want dan kunnen ze niet kussen.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1099" y="3609189"/>
            <a:ext cx="2578768" cy="2555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05468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t</a:t>
            </a:r>
            <a:r>
              <a:rPr lang="nl-NL" sz="9600" b="1" dirty="0">
                <a:solidFill>
                  <a:srgbClr val="000000"/>
                </a:solidFill>
              </a:rPr>
              <a:t>ui</a:t>
            </a:r>
            <a:r>
              <a:rPr lang="nl-NL" sz="9600" b="1" dirty="0"/>
              <a:t>nbank</a:t>
            </a:r>
          </a:p>
        </p:txBody>
      </p:sp>
    </p:spTree>
    <p:extLst>
      <p:ext uri="{BB962C8B-B14F-4D97-AF65-F5344CB8AC3E}">
        <p14:creationId xmlns:p14="http://schemas.microsoft.com/office/powerpoint/2010/main" val="37997607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mank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b</a:t>
            </a:r>
            <a:r>
              <a:rPr lang="nl-NL" sz="9600" b="1" dirty="0">
                <a:solidFill>
                  <a:srgbClr val="000000"/>
                </a:solidFill>
              </a:rPr>
              <a:t>oo</a:t>
            </a:r>
            <a:r>
              <a:rPr lang="nl-NL" sz="9600" b="1" dirty="0"/>
              <a:t>mstronk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stinkd</a:t>
            </a:r>
            <a:r>
              <a:rPr lang="nl-NL" sz="9600" b="1" dirty="0">
                <a:solidFill>
                  <a:srgbClr val="000000"/>
                </a:solidFill>
              </a:rPr>
              <a:t>ie</a:t>
            </a:r>
            <a:r>
              <a:rPr lang="nl-NL" sz="9600" b="1" dirty="0"/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anker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41D9345E-A269-48B3-9F2A-A9011EB8596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6205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9733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3473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 dag 3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53" y="3066169"/>
            <a:ext cx="3560044" cy="335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50946"/>
            <a:ext cx="10884568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Bankwoorden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r>
              <a:rPr lang="nl-NL" sz="3200" dirty="0"/>
              <a:t>Ank en Frank zitten samen op de bank, </a:t>
            </a:r>
          </a:p>
          <a:p>
            <a:pPr marL="0" indent="0" algn="ctr">
              <a:buNone/>
            </a:pPr>
            <a:r>
              <a:rPr lang="nl-NL" sz="3200" dirty="0"/>
              <a:t>de G mag er niet tussen, want dan kunnen ze niet kussen.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1099" y="3609189"/>
            <a:ext cx="2578768" cy="2555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05468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vermink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bedenk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verdenk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gedenk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kronkel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240F4842-6CA2-4412-9497-0080527A93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71615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9733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3473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 dag 4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98099">
            <a:off x="9756203" y="2185418"/>
            <a:ext cx="2506415" cy="4249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50946"/>
            <a:ext cx="10884568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Bankwoorden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r>
              <a:rPr lang="nl-NL" sz="3200" dirty="0"/>
              <a:t>Ank en Frank zitten samen op de bank, </a:t>
            </a:r>
          </a:p>
          <a:p>
            <a:pPr marL="0" indent="0" algn="ctr">
              <a:buNone/>
            </a:pPr>
            <a:r>
              <a:rPr lang="nl-NL" sz="3200" dirty="0"/>
              <a:t>de G mag er niet tussen, want dan kunnen ze niet kussen.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1099" y="3609189"/>
            <a:ext cx="2578768" cy="2555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11606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reservebank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slavink</a:t>
            </a: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geschenken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denkb</a:t>
            </a:r>
            <a:r>
              <a:rPr lang="nl-NL" sz="9600" b="1" dirty="0">
                <a:solidFill>
                  <a:srgbClr val="000000"/>
                </a:solidFill>
              </a:rPr>
              <a:t>ee</a:t>
            </a:r>
            <a:r>
              <a:rPr lang="nl-NL" sz="9600" b="1" dirty="0"/>
              <a:t>ldig</a:t>
            </a: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</a:t>
            </a:r>
            <a:r>
              <a:rPr lang="nl-NL" sz="9600" b="1" dirty="0">
                <a:solidFill>
                  <a:srgbClr val="FF0000"/>
                </a:solidFill>
              </a:rPr>
              <a:t>ei</a:t>
            </a:r>
            <a:r>
              <a:rPr lang="nl-NL" sz="9600" b="1" dirty="0"/>
              <a:t>gendunk</a:t>
            </a: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E154D8F3-6DA3-45A1-BA43-B10381E9ACA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57966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9733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34737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8762814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drinkontbijt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tuinbank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vermink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reservebank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dankbaar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mank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bedenk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slavink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hoedenplank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boomstronk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verdenk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geschenken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</a:t>
                      </a:r>
                      <a:r>
                        <a:rPr lang="nl-NL" baseline="0" dirty="0"/>
                        <a:t> frisdrank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stinkdier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gedenk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denkbeeldig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Frankrijk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anker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kronkel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eigendunk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6674127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241</Words>
  <Application>Microsoft Office PowerPoint</Application>
  <PresentationFormat>Breedbeeld</PresentationFormat>
  <Paragraphs>172</Paragraphs>
  <Slides>38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2</vt:i4>
      </vt:variant>
      <vt:variant>
        <vt:lpstr>Diatitels</vt:lpstr>
      </vt:variant>
      <vt:variant>
        <vt:i4>38</vt:i4>
      </vt:variant>
    </vt:vector>
  </HeadingPairs>
  <TitlesOfParts>
    <vt:vector size="43" baseType="lpstr">
      <vt:lpstr>Arial</vt:lpstr>
      <vt:lpstr>Calibri</vt:lpstr>
      <vt:lpstr>Calibri Light</vt:lpstr>
      <vt:lpstr>Kantoorthema</vt:lpstr>
      <vt:lpstr>1_Kantoorthema</vt:lpstr>
      <vt:lpstr>PowerPoint-presentatie</vt:lpstr>
      <vt:lpstr>PowerPoint-presentatie</vt:lpstr>
      <vt:lpstr>Bankwoorden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Bankwoorden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Bankwoorden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Bankwoorden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Marieke</cp:lastModifiedBy>
  <cp:revision>23</cp:revision>
  <dcterms:created xsi:type="dcterms:W3CDTF">2015-07-16T09:32:42Z</dcterms:created>
  <dcterms:modified xsi:type="dcterms:W3CDTF">2022-07-28T17:21:02Z</dcterms:modified>
</cp:coreProperties>
</file>