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69" r:id="rId10"/>
    <p:sldId id="373" r:id="rId11"/>
    <p:sldId id="263" r:id="rId12"/>
    <p:sldId id="380" r:id="rId13"/>
    <p:sldId id="265" r:id="rId14"/>
    <p:sldId id="284" r:id="rId15"/>
    <p:sldId id="266" r:id="rId16"/>
    <p:sldId id="267" r:id="rId17"/>
    <p:sldId id="268" r:id="rId18"/>
    <p:sldId id="383" r:id="rId19"/>
    <p:sldId id="375" r:id="rId20"/>
    <p:sldId id="270" r:id="rId21"/>
    <p:sldId id="381" r:id="rId22"/>
    <p:sldId id="271" r:id="rId23"/>
    <p:sldId id="275" r:id="rId24"/>
    <p:sldId id="276" r:id="rId25"/>
    <p:sldId id="273" r:id="rId26"/>
    <p:sldId id="274" r:id="rId27"/>
    <p:sldId id="384" r:id="rId28"/>
    <p:sldId id="377" r:id="rId29"/>
    <p:sldId id="277" r:id="rId30"/>
    <p:sldId id="382" r:id="rId31"/>
    <p:sldId id="279" r:id="rId32"/>
    <p:sldId id="280" r:id="rId33"/>
    <p:sldId id="281" r:id="rId34"/>
    <p:sldId id="282" r:id="rId35"/>
    <p:sldId id="283" r:id="rId36"/>
    <p:sldId id="378" r:id="rId37"/>
    <p:sldId id="379" r:id="rId38"/>
    <p:sldId id="368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6D988069-0A3A-C148-B5D4-DB3FB1DFF51E}"/>
    <pc:docChg chg="addSld delSld modSld">
      <pc:chgData name="Berge, Anniek ten (136962)" userId="e668d065-6349-4508-add4-53f71d8888d8" providerId="ADAL" clId="{6D988069-0A3A-C148-B5D4-DB3FB1DFF51E}" dt="2022-07-28T09:20:31.100" v="50" actId="20577"/>
      <pc:docMkLst>
        <pc:docMk/>
      </pc:docMkLst>
      <pc:sldChg chg="modSp">
        <pc:chgData name="Berge, Anniek ten (136962)" userId="e668d065-6349-4508-add4-53f71d8888d8" providerId="ADAL" clId="{6D988069-0A3A-C148-B5D4-DB3FB1DFF51E}" dt="2022-07-28T09:19:48.781" v="32" actId="207"/>
        <pc:sldMkLst>
          <pc:docMk/>
          <pc:sldMk cId="521118250" sldId="282"/>
        </pc:sldMkLst>
        <pc:spChg chg="mod">
          <ac:chgData name="Berge, Anniek ten (136962)" userId="e668d065-6349-4508-add4-53f71d8888d8" providerId="ADAL" clId="{6D988069-0A3A-C148-B5D4-DB3FB1DFF51E}" dt="2022-07-28T09:19:48.781" v="32" actId="207"/>
          <ac:spMkLst>
            <pc:docMk/>
            <pc:sldMk cId="521118250" sldId="282"/>
            <ac:spMk id="3" creationId="{00000000-0000-0000-0000-000000000000}"/>
          </ac:spMkLst>
        </pc:spChg>
      </pc:sldChg>
      <pc:sldChg chg="modSp">
        <pc:chgData name="Berge, Anniek ten (136962)" userId="e668d065-6349-4508-add4-53f71d8888d8" providerId="ADAL" clId="{6D988069-0A3A-C148-B5D4-DB3FB1DFF51E}" dt="2022-07-28T09:20:18.545" v="41" actId="20577"/>
        <pc:sldMkLst>
          <pc:docMk/>
          <pc:sldMk cId="292159925" sldId="304"/>
        </pc:sldMkLst>
        <pc:graphicFrameChg chg="modGraphic">
          <ac:chgData name="Berge, Anniek ten (136962)" userId="e668d065-6349-4508-add4-53f71d8888d8" providerId="ADAL" clId="{6D988069-0A3A-C148-B5D4-DB3FB1DFF51E}" dt="2022-07-28T09:20:18.545" v="41" actId="20577"/>
          <ac:graphicFrameMkLst>
            <pc:docMk/>
            <pc:sldMk cId="292159925" sldId="304"/>
            <ac:graphicFrameMk id="4" creationId="{00000000-0000-0000-0000-000000000000}"/>
          </ac:graphicFrameMkLst>
        </pc:graphicFrameChg>
      </pc:sldChg>
      <pc:sldChg chg="modSp">
        <pc:chgData name="Berge, Anniek ten (136962)" userId="e668d065-6349-4508-add4-53f71d8888d8" providerId="ADAL" clId="{6D988069-0A3A-C148-B5D4-DB3FB1DFF51E}" dt="2022-07-28T09:20:31.100" v="50" actId="20577"/>
        <pc:sldMkLst>
          <pc:docMk/>
          <pc:sldMk cId="3118787625" sldId="368"/>
        </pc:sldMkLst>
        <pc:graphicFrameChg chg="modGraphic">
          <ac:chgData name="Berge, Anniek ten (136962)" userId="e668d065-6349-4508-add4-53f71d8888d8" providerId="ADAL" clId="{6D988069-0A3A-C148-B5D4-DB3FB1DFF51E}" dt="2022-07-28T09:20:31.100" v="50" actId="20577"/>
          <ac:graphicFrameMkLst>
            <pc:docMk/>
            <pc:sldMk cId="3118787625" sldId="368"/>
            <ac:graphicFrameMk id="4" creationId="{00000000-0000-0000-0000-000000000000}"/>
          </ac:graphicFrameMkLst>
        </pc:graphicFrameChg>
      </pc:sldChg>
      <pc:sldChg chg="add">
        <pc:chgData name="Berge, Anniek ten (136962)" userId="e668d065-6349-4508-add4-53f71d8888d8" providerId="ADAL" clId="{6D988069-0A3A-C148-B5D4-DB3FB1DFF51E}" dt="2022-07-28T09:18:24.484" v="0" actId="22"/>
        <pc:sldMkLst>
          <pc:docMk/>
          <pc:sldMk cId="1281906362" sldId="369"/>
        </pc:sldMkLst>
      </pc:sldChg>
      <pc:sldChg chg="del">
        <pc:chgData name="Berge, Anniek ten (136962)" userId="e668d065-6349-4508-add4-53f71d8888d8" providerId="ADAL" clId="{6D988069-0A3A-C148-B5D4-DB3FB1DFF51E}" dt="2022-07-28T09:18:26.023" v="1" actId="2696"/>
        <pc:sldMkLst>
          <pc:docMk/>
          <pc:sldMk cId="2073561716" sldId="372"/>
        </pc:sldMkLst>
      </pc:sldChg>
      <pc:sldChg chg="del">
        <pc:chgData name="Berge, Anniek ten (136962)" userId="e668d065-6349-4508-add4-53f71d8888d8" providerId="ADAL" clId="{6D988069-0A3A-C148-B5D4-DB3FB1DFF51E}" dt="2022-07-28T09:18:40.088" v="3" actId="2696"/>
        <pc:sldMkLst>
          <pc:docMk/>
          <pc:sldMk cId="2073561716" sldId="374"/>
        </pc:sldMkLst>
      </pc:sldChg>
      <pc:sldChg chg="del">
        <pc:chgData name="Berge, Anniek ten (136962)" userId="e668d065-6349-4508-add4-53f71d8888d8" providerId="ADAL" clId="{6D988069-0A3A-C148-B5D4-DB3FB1DFF51E}" dt="2022-07-28T09:18:56.009" v="5" actId="2696"/>
        <pc:sldMkLst>
          <pc:docMk/>
          <pc:sldMk cId="2073561716" sldId="376"/>
        </pc:sldMkLst>
      </pc:sldChg>
      <pc:sldChg chg="add">
        <pc:chgData name="Berge, Anniek ten (136962)" userId="e668d065-6349-4508-add4-53f71d8888d8" providerId="ADAL" clId="{6D988069-0A3A-C148-B5D4-DB3FB1DFF51E}" dt="2022-07-28T09:18:38.652" v="2" actId="22"/>
        <pc:sldMkLst>
          <pc:docMk/>
          <pc:sldMk cId="1027624415" sldId="383"/>
        </pc:sldMkLst>
      </pc:sldChg>
      <pc:sldChg chg="add">
        <pc:chgData name="Berge, Anniek ten (136962)" userId="e668d065-6349-4508-add4-53f71d8888d8" providerId="ADAL" clId="{6D988069-0A3A-C148-B5D4-DB3FB1DFF51E}" dt="2022-07-28T09:18:53.410" v="4" actId="22"/>
        <pc:sldMkLst>
          <pc:docMk/>
          <pc:sldMk cId="800054501" sldId="38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>
                <a:solidFill>
                  <a:schemeClr val="bg1"/>
                </a:solidFill>
              </a:rPr>
              <a:t>week 30 dag </a:t>
            </a:r>
            <a:r>
              <a:rPr lang="nl-NL" sz="3200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585566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zwaard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naald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kwaad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blind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antwoord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gezond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maand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bloed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/>
                        <a:t>haard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stad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hoed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strand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Hondwoorden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hoor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t.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maak</a:t>
            </a:r>
            <a:r>
              <a:rPr lang="en-US" sz="3200" dirty="0"/>
              <a:t> het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langer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weet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of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d of t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schrijven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30" y="3418202"/>
            <a:ext cx="3114404" cy="311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waard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naald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draad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kind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stad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974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Hondwoorden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hoor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t.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maak</a:t>
            </a:r>
            <a:r>
              <a:rPr lang="en-US" sz="3200" dirty="0"/>
              <a:t> het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langer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weet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of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d of t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schrijven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30" y="3418202"/>
            <a:ext cx="3114404" cy="311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67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luid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wond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blind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maand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hoed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24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974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Hondwoorden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hoor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t.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maak</a:t>
            </a:r>
            <a:r>
              <a:rPr lang="en-US" sz="3200" dirty="0"/>
              <a:t> het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langer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weet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of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d of t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schrijven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30" y="3418202"/>
            <a:ext cx="3114404" cy="311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67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brand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be</a:t>
            </a:r>
            <a:r>
              <a:rPr lang="nl-NL" sz="9600" b="1" dirty="0"/>
              <a:t>land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antwoord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bloed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wed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54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9747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Hondwoorden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hoor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t.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maak</a:t>
            </a:r>
            <a:r>
              <a:rPr lang="en-US" sz="3200" dirty="0"/>
              <a:t> het </a:t>
            </a:r>
            <a:r>
              <a:rPr lang="en-US" sz="3200" dirty="0" err="1"/>
              <a:t>woord</a:t>
            </a:r>
            <a:r>
              <a:rPr lang="en-US" sz="3200" dirty="0"/>
              <a:t> </a:t>
            </a:r>
            <a:r>
              <a:rPr lang="en-US" sz="3200" dirty="0" err="1"/>
              <a:t>langer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weet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of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d of t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schrijven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30" y="3418202"/>
            <a:ext cx="3114404" cy="311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67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bord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kwaad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gezond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chemeClr val="bg1">
                    <a:lumMod val="10000"/>
                  </a:schemeClr>
                </a:solidFill>
              </a:rPr>
              <a:t>haard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strand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8650E10-32EB-43BA-86FA-E2BA09111D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7251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61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9747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14404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het </a:t>
                      </a:r>
                      <a:r>
                        <a:rPr lang="en-US" sz="1800" baseline="0" dirty="0" err="1"/>
                        <a:t>zwaard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bord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naald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kwaad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draad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blind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antwoord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gezond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maand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bloed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haard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stad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hoed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strand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78762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241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Hondwoorden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83</cp:revision>
  <dcterms:created xsi:type="dcterms:W3CDTF">2015-07-16T09:32:42Z</dcterms:created>
  <dcterms:modified xsi:type="dcterms:W3CDTF">2022-07-29T12:20:41Z</dcterms:modified>
</cp:coreProperties>
</file>