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407" r:id="rId10"/>
    <p:sldId id="397" r:id="rId11"/>
    <p:sldId id="263" r:id="rId12"/>
    <p:sldId id="404" r:id="rId13"/>
    <p:sldId id="266" r:id="rId14"/>
    <p:sldId id="268" r:id="rId15"/>
    <p:sldId id="267" r:id="rId16"/>
    <p:sldId id="284" r:id="rId17"/>
    <p:sldId id="265" r:id="rId18"/>
    <p:sldId id="408" r:id="rId19"/>
    <p:sldId id="399" r:id="rId20"/>
    <p:sldId id="270" r:id="rId21"/>
    <p:sldId id="405" r:id="rId22"/>
    <p:sldId id="271" r:id="rId23"/>
    <p:sldId id="273" r:id="rId24"/>
    <p:sldId id="276" r:id="rId25"/>
    <p:sldId id="275" r:id="rId26"/>
    <p:sldId id="274" r:id="rId27"/>
    <p:sldId id="409" r:id="rId28"/>
    <p:sldId id="401" r:id="rId29"/>
    <p:sldId id="277" r:id="rId30"/>
    <p:sldId id="406" r:id="rId31"/>
    <p:sldId id="279" r:id="rId32"/>
    <p:sldId id="280" r:id="rId33"/>
    <p:sldId id="281" r:id="rId34"/>
    <p:sldId id="282" r:id="rId35"/>
    <p:sldId id="283" r:id="rId36"/>
    <p:sldId id="410" r:id="rId37"/>
    <p:sldId id="403" r:id="rId38"/>
    <p:sldId id="392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0" y="-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11793EA0-98B2-1642-9683-07387E613EC0}"/>
    <pc:docChg chg="addSld delSld">
      <pc:chgData name="Berge, Anniek ten (136962)" userId="e668d065-6349-4508-add4-53f71d8888d8" providerId="ADAL" clId="{11793EA0-98B2-1642-9683-07387E613EC0}" dt="2022-07-30T13:15:52.963" v="7" actId="2696"/>
      <pc:docMkLst>
        <pc:docMk/>
      </pc:docMkLst>
      <pc:sldChg chg="del">
        <pc:chgData name="Berge, Anniek ten (136962)" userId="e668d065-6349-4508-add4-53f71d8888d8" providerId="ADAL" clId="{11793EA0-98B2-1642-9683-07387E613EC0}" dt="2022-07-30T13:14:56.329" v="1" actId="2696"/>
        <pc:sldMkLst>
          <pc:docMk/>
          <pc:sldMk cId="13788670" sldId="396"/>
        </pc:sldMkLst>
      </pc:sldChg>
      <pc:sldChg chg="del">
        <pc:chgData name="Berge, Anniek ten (136962)" userId="e668d065-6349-4508-add4-53f71d8888d8" providerId="ADAL" clId="{11793EA0-98B2-1642-9683-07387E613EC0}" dt="2022-07-30T13:15:18.933" v="3" actId="2696"/>
        <pc:sldMkLst>
          <pc:docMk/>
          <pc:sldMk cId="13788670" sldId="398"/>
        </pc:sldMkLst>
      </pc:sldChg>
      <pc:sldChg chg="del">
        <pc:chgData name="Berge, Anniek ten (136962)" userId="e668d065-6349-4508-add4-53f71d8888d8" providerId="ADAL" clId="{11793EA0-98B2-1642-9683-07387E613EC0}" dt="2022-07-30T13:15:31.519" v="5" actId="2696"/>
        <pc:sldMkLst>
          <pc:docMk/>
          <pc:sldMk cId="13788670" sldId="400"/>
        </pc:sldMkLst>
      </pc:sldChg>
      <pc:sldChg chg="del">
        <pc:chgData name="Berge, Anniek ten (136962)" userId="e668d065-6349-4508-add4-53f71d8888d8" providerId="ADAL" clId="{11793EA0-98B2-1642-9683-07387E613EC0}" dt="2022-07-30T13:15:52.963" v="7" actId="2696"/>
        <pc:sldMkLst>
          <pc:docMk/>
          <pc:sldMk cId="13788670" sldId="402"/>
        </pc:sldMkLst>
      </pc:sldChg>
      <pc:sldChg chg="add">
        <pc:chgData name="Berge, Anniek ten (136962)" userId="e668d065-6349-4508-add4-53f71d8888d8" providerId="ADAL" clId="{11793EA0-98B2-1642-9683-07387E613EC0}" dt="2022-07-30T13:14:54.031" v="0" actId="22"/>
        <pc:sldMkLst>
          <pc:docMk/>
          <pc:sldMk cId="1561999940" sldId="407"/>
        </pc:sldMkLst>
      </pc:sldChg>
      <pc:sldChg chg="add">
        <pc:chgData name="Berge, Anniek ten (136962)" userId="e668d065-6349-4508-add4-53f71d8888d8" providerId="ADAL" clId="{11793EA0-98B2-1642-9683-07387E613EC0}" dt="2022-07-30T13:15:17.230" v="2" actId="22"/>
        <pc:sldMkLst>
          <pc:docMk/>
          <pc:sldMk cId="1778615798" sldId="408"/>
        </pc:sldMkLst>
      </pc:sldChg>
      <pc:sldChg chg="add">
        <pc:chgData name="Berge, Anniek ten (136962)" userId="e668d065-6349-4508-add4-53f71d8888d8" providerId="ADAL" clId="{11793EA0-98B2-1642-9683-07387E613EC0}" dt="2022-07-30T13:15:29.907" v="4" actId="22"/>
        <pc:sldMkLst>
          <pc:docMk/>
          <pc:sldMk cId="2225365803" sldId="409"/>
        </pc:sldMkLst>
      </pc:sldChg>
      <pc:sldChg chg="add">
        <pc:chgData name="Berge, Anniek ten (136962)" userId="e668d065-6349-4508-add4-53f71d8888d8" providerId="ADAL" clId="{11793EA0-98B2-1642-9683-07387E613EC0}" dt="2022-07-30T13:15:50.922" v="6" actId="22"/>
        <pc:sldMkLst>
          <pc:docMk/>
          <pc:sldMk cId="1881651464" sldId="41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30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01715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steiger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klein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rijd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glijbaan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lijst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leeftijd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drijfnat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aardbei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scheidsrechter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praktijk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altijd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treinreis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keizer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paleis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blijf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zeilboot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EI - IJ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“ei-woorden. Staat op de ei-plaat dus </a:t>
            </a:r>
            <a:r>
              <a:rPr lang="nl-NL" sz="3200" dirty="0" err="1"/>
              <a:t>kippen-ei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r>
              <a:rPr lang="nl-NL" sz="3200" dirty="0"/>
              <a:t>“ij-woorden. Staat niet op de ei-plaat dus ijsjes-ij.”</a:t>
            </a:r>
          </a:p>
        </p:txBody>
      </p:sp>
      <p:grpSp>
        <p:nvGrpSpPr>
          <p:cNvPr id="11" name="Groep 10"/>
          <p:cNvGrpSpPr/>
          <p:nvPr/>
        </p:nvGrpSpPr>
        <p:grpSpPr>
          <a:xfrm>
            <a:off x="5252962" y="3327586"/>
            <a:ext cx="1710140" cy="3355689"/>
            <a:chOff x="5252962" y="3327586"/>
            <a:chExt cx="1710140" cy="3355689"/>
          </a:xfrm>
        </p:grpSpPr>
        <p:pic>
          <p:nvPicPr>
            <p:cNvPr id="8" name="Afbeelding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2962" y="3327586"/>
              <a:ext cx="1710140" cy="1710140"/>
            </a:xfrm>
            <a:prstGeom prst="rect">
              <a:avLst/>
            </a:prstGeom>
          </p:spPr>
        </p:pic>
        <p:pic>
          <p:nvPicPr>
            <p:cNvPr id="10" name="Afbeelding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2962" y="4973135"/>
              <a:ext cx="1710140" cy="17101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steiger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ge</a:t>
            </a:r>
            <a:r>
              <a:rPr lang="nl-NL" sz="9600" b="1" dirty="0"/>
              <a:t>heim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drijfnat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praktijk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keizer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9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44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30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ei</a:t>
            </a:r>
            <a:r>
              <a:rPr lang="en-US" sz="9600" b="1" dirty="0">
                <a:latin typeface="Calibri" panose="020F0502020204030204" pitchFamily="34" charset="0"/>
              </a:rPr>
              <a:t>- </a:t>
            </a:r>
            <a:r>
              <a:rPr lang="en-US" sz="9600" b="1" dirty="0" err="1">
                <a:latin typeface="Calibri" panose="020F0502020204030204" pitchFamily="34" charset="0"/>
              </a:rPr>
              <a:t>ij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130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klein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lijst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aardbei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altijd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paleis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15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44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30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ei</a:t>
            </a:r>
            <a:r>
              <a:rPr lang="en-US" sz="9600" b="1" dirty="0">
                <a:latin typeface="Calibri" panose="020F0502020204030204" pitchFamily="34" charset="0"/>
              </a:rPr>
              <a:t>- </a:t>
            </a:r>
            <a:r>
              <a:rPr lang="en-US" sz="9600" b="1" dirty="0" err="1">
                <a:latin typeface="Calibri" panose="020F0502020204030204" pitchFamily="34" charset="0"/>
              </a:rPr>
              <a:t>ij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130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rijd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bijt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reis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eis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blijf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3658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443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30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880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ei</a:t>
            </a:r>
            <a:r>
              <a:rPr lang="en-US" sz="9600" b="1" dirty="0">
                <a:latin typeface="Calibri" panose="020F0502020204030204" pitchFamily="34" charset="0"/>
              </a:rPr>
              <a:t>- </a:t>
            </a:r>
            <a:r>
              <a:rPr lang="en-US" sz="9600" b="1" dirty="0" err="1">
                <a:latin typeface="Calibri" panose="020F0502020204030204" pitchFamily="34" charset="0"/>
              </a:rPr>
              <a:t>ij</a:t>
            </a:r>
            <a:r>
              <a:rPr lang="en-US" sz="9600" b="1" dirty="0">
                <a:latin typeface="Calibri" panose="020F0502020204030204" pitchFamily="34" charset="0"/>
              </a:rPr>
              <a:t>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ei</a:t>
            </a:r>
            <a:r>
              <a:rPr lang="en-US" sz="3200" dirty="0"/>
              <a:t>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kippen-ei</a:t>
            </a:r>
            <a:r>
              <a:rPr lang="en-US" sz="3200" dirty="0"/>
              <a:t>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ij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</a:t>
            </a:r>
            <a:r>
              <a:rPr lang="en-US" sz="3200" dirty="0" err="1"/>
              <a:t>ei-plaat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ijsjes-ij</a:t>
            </a:r>
            <a:r>
              <a:rPr lang="en-US" sz="3200" dirty="0"/>
              <a:t>”</a:t>
            </a:r>
          </a:p>
        </p:txBody>
      </p:sp>
      <p:pic>
        <p:nvPicPr>
          <p:cNvPr id="7" name="Afbeelding 6" descr="eitjes_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6" y="3232954"/>
            <a:ext cx="2489663" cy="2489663"/>
          </a:xfrm>
          <a:prstGeom prst="rect">
            <a:avLst/>
          </a:prstGeom>
        </p:spPr>
      </p:pic>
      <p:pic>
        <p:nvPicPr>
          <p:cNvPr id="8" name="Afbeelding 7" descr="ijsjes_i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24" y="3232955"/>
            <a:ext cx="2518629" cy="2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1308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glijbaan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leeftijd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scheidsre</a:t>
            </a:r>
            <a:r>
              <a:rPr lang="nl-NL" sz="9600" b="1" dirty="0">
                <a:solidFill>
                  <a:srgbClr val="FF0000"/>
                </a:solidFill>
              </a:rPr>
              <a:t>cht</a:t>
            </a:r>
            <a:r>
              <a:rPr lang="nl-NL" sz="9600" b="1" dirty="0"/>
              <a:t>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treinreis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zeilboot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514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443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steiger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klein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rijd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glijbaan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geheim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lijst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leeftijd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drijfnat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aardbei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reis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scheidsrechter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praktijk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altijd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treinreis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keizer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paleis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blijf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zeilboot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9125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301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EI 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ei-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ei-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ei- ij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99</cp:revision>
  <dcterms:created xsi:type="dcterms:W3CDTF">2015-07-16T09:32:42Z</dcterms:created>
  <dcterms:modified xsi:type="dcterms:W3CDTF">2022-07-30T13:15:59Z</dcterms:modified>
</cp:coreProperties>
</file>