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59" r:id="rId6"/>
    <p:sldId id="260" r:id="rId7"/>
    <p:sldId id="261" r:id="rId8"/>
    <p:sldId id="262" r:id="rId9"/>
    <p:sldId id="369" r:id="rId10"/>
    <p:sldId id="377" r:id="rId11"/>
    <p:sldId id="263" r:id="rId12"/>
    <p:sldId id="384" r:id="rId13"/>
    <p:sldId id="265" r:id="rId14"/>
    <p:sldId id="284" r:id="rId15"/>
    <p:sldId id="266" r:id="rId16"/>
    <p:sldId id="267" r:id="rId17"/>
    <p:sldId id="268" r:id="rId18"/>
    <p:sldId id="387" r:id="rId19"/>
    <p:sldId id="379" r:id="rId20"/>
    <p:sldId id="270" r:id="rId21"/>
    <p:sldId id="385" r:id="rId22"/>
    <p:sldId id="271" r:id="rId23"/>
    <p:sldId id="275" r:id="rId24"/>
    <p:sldId id="276" r:id="rId25"/>
    <p:sldId id="273" r:id="rId26"/>
    <p:sldId id="274" r:id="rId27"/>
    <p:sldId id="388" r:id="rId28"/>
    <p:sldId id="381" r:id="rId29"/>
    <p:sldId id="277" r:id="rId30"/>
    <p:sldId id="386" r:id="rId31"/>
    <p:sldId id="279" r:id="rId32"/>
    <p:sldId id="280" r:id="rId33"/>
    <p:sldId id="281" r:id="rId34"/>
    <p:sldId id="282" r:id="rId35"/>
    <p:sldId id="283" r:id="rId36"/>
    <p:sldId id="389" r:id="rId37"/>
    <p:sldId id="383" r:id="rId38"/>
    <p:sldId id="375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-128" y="-2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62A8743E-28D5-324A-969D-2AA2F871E699}"/>
    <pc:docChg chg="addSld delSld">
      <pc:chgData name="Berge, Anniek ten (136962)" userId="e668d065-6349-4508-add4-53f71d8888d8" providerId="ADAL" clId="{62A8743E-28D5-324A-969D-2AA2F871E699}" dt="2022-07-28T09:24:17.228" v="7" actId="2696"/>
      <pc:docMkLst>
        <pc:docMk/>
      </pc:docMkLst>
      <pc:sldChg chg="add">
        <pc:chgData name="Berge, Anniek ten (136962)" userId="e668d065-6349-4508-add4-53f71d8888d8" providerId="ADAL" clId="{62A8743E-28D5-324A-969D-2AA2F871E699}" dt="2022-07-28T09:23:35.836" v="0" actId="22"/>
        <pc:sldMkLst>
          <pc:docMk/>
          <pc:sldMk cId="1281906362" sldId="369"/>
        </pc:sldMkLst>
      </pc:sldChg>
      <pc:sldChg chg="del">
        <pc:chgData name="Berge, Anniek ten (136962)" userId="e668d065-6349-4508-add4-53f71d8888d8" providerId="ADAL" clId="{62A8743E-28D5-324A-969D-2AA2F871E699}" dt="2022-07-28T09:23:37.828" v="1" actId="2696"/>
        <pc:sldMkLst>
          <pc:docMk/>
          <pc:sldMk cId="1526625987" sldId="376"/>
        </pc:sldMkLst>
      </pc:sldChg>
      <pc:sldChg chg="del">
        <pc:chgData name="Berge, Anniek ten (136962)" userId="e668d065-6349-4508-add4-53f71d8888d8" providerId="ADAL" clId="{62A8743E-28D5-324A-969D-2AA2F871E699}" dt="2022-07-28T09:23:51.449" v="3" actId="2696"/>
        <pc:sldMkLst>
          <pc:docMk/>
          <pc:sldMk cId="1526625987" sldId="378"/>
        </pc:sldMkLst>
      </pc:sldChg>
      <pc:sldChg chg="del">
        <pc:chgData name="Berge, Anniek ten (136962)" userId="e668d065-6349-4508-add4-53f71d8888d8" providerId="ADAL" clId="{62A8743E-28D5-324A-969D-2AA2F871E699}" dt="2022-07-28T09:24:05.861" v="5" actId="2696"/>
        <pc:sldMkLst>
          <pc:docMk/>
          <pc:sldMk cId="1526625987" sldId="380"/>
        </pc:sldMkLst>
      </pc:sldChg>
      <pc:sldChg chg="del">
        <pc:chgData name="Berge, Anniek ten (136962)" userId="e668d065-6349-4508-add4-53f71d8888d8" providerId="ADAL" clId="{62A8743E-28D5-324A-969D-2AA2F871E699}" dt="2022-07-28T09:24:17.228" v="7" actId="2696"/>
        <pc:sldMkLst>
          <pc:docMk/>
          <pc:sldMk cId="1526625987" sldId="382"/>
        </pc:sldMkLst>
      </pc:sldChg>
      <pc:sldChg chg="add">
        <pc:chgData name="Berge, Anniek ten (136962)" userId="e668d065-6349-4508-add4-53f71d8888d8" providerId="ADAL" clId="{62A8743E-28D5-324A-969D-2AA2F871E699}" dt="2022-07-28T09:23:49.678" v="2" actId="22"/>
        <pc:sldMkLst>
          <pc:docMk/>
          <pc:sldMk cId="1868066946" sldId="387"/>
        </pc:sldMkLst>
      </pc:sldChg>
      <pc:sldChg chg="add">
        <pc:chgData name="Berge, Anniek ten (136962)" userId="e668d065-6349-4508-add4-53f71d8888d8" providerId="ADAL" clId="{62A8743E-28D5-324A-969D-2AA2F871E699}" dt="2022-07-28T09:24:04.198" v="4" actId="22"/>
        <pc:sldMkLst>
          <pc:docMk/>
          <pc:sldMk cId="4202290804" sldId="388"/>
        </pc:sldMkLst>
      </pc:sldChg>
      <pc:sldChg chg="add">
        <pc:chgData name="Berge, Anniek ten (136962)" userId="e668d065-6349-4508-add4-53f71d8888d8" providerId="ADAL" clId="{62A8743E-28D5-324A-969D-2AA2F871E699}" dt="2022-07-28T09:24:15.410" v="6" actId="22"/>
        <pc:sldMkLst>
          <pc:docMk/>
          <pc:sldMk cId="2206676549" sldId="38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31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3273177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 err="1"/>
                        <a:t>duif</a:t>
                      </a:r>
                      <a:r>
                        <a:rPr lang="en-US" sz="1800" baseline="0" dirty="0"/>
                        <a:t> – </a:t>
                      </a:r>
                      <a:r>
                        <a:rPr lang="en-US" sz="1800" baseline="0" dirty="0" err="1"/>
                        <a:t>duiven</a:t>
                      </a:r>
                      <a:r>
                        <a:rPr lang="en-US" sz="1800" baseline="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kluif – kluiven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geef – wij geven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vijf – vijven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boef – boeven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lijf – lijven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schrijf – wij schrijven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schroef</a:t>
                      </a:r>
                      <a:r>
                        <a:rPr lang="nl-NL" sz="1800" baseline="0" dirty="0"/>
                        <a:t> – schroeven 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brief</a:t>
                      </a:r>
                      <a:r>
                        <a:rPr lang="nl-NL" sz="1800" baseline="0" dirty="0"/>
                        <a:t> – brieven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neef – neven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blijf –</a:t>
                      </a:r>
                      <a:r>
                        <a:rPr lang="nl-NL" sz="1800" baseline="0" dirty="0"/>
                        <a:t> wij blijven 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wolf – wolven</a:t>
                      </a:r>
                      <a:r>
                        <a:rPr lang="nl-NL" sz="1800" baseline="0" dirty="0"/>
                        <a:t> 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dief – dieven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raaf</a:t>
                      </a:r>
                      <a:r>
                        <a:rPr lang="en-US" sz="1800" baseline="0" dirty="0"/>
                        <a:t> – raven 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proef – wij proeven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schijf</a:t>
                      </a:r>
                      <a:r>
                        <a:rPr lang="nl-NL" sz="1800" baseline="0" dirty="0"/>
                        <a:t> – schijven 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druif</a:t>
                      </a:r>
                      <a:r>
                        <a:rPr lang="en-US" sz="1800" dirty="0"/>
                        <a:t> – </a:t>
                      </a:r>
                      <a:r>
                        <a:rPr lang="en-US" sz="1800" dirty="0" err="1"/>
                        <a:t>druiven</a:t>
                      </a:r>
                      <a:r>
                        <a:rPr lang="en-US" sz="18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hoef – hoeven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leef – wij leven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slurf</a:t>
                      </a:r>
                      <a:r>
                        <a:rPr lang="nl-NL" sz="1800" baseline="0" dirty="0"/>
                        <a:t> - slurven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7767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Duifwoorden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“Is </a:t>
            </a:r>
            <a:r>
              <a:rPr lang="en-US" sz="3200" dirty="0" err="1"/>
              <a:t>er</a:t>
            </a:r>
            <a:r>
              <a:rPr lang="en-US" sz="3200" dirty="0"/>
              <a:t> 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schrijf</a:t>
            </a:r>
            <a:r>
              <a:rPr lang="en-US" sz="3200" dirty="0"/>
              <a:t> je </a:t>
            </a:r>
            <a:r>
              <a:rPr lang="en-US" sz="3200" dirty="0" err="1"/>
              <a:t>een</a:t>
            </a:r>
            <a:r>
              <a:rPr lang="en-US" sz="3200" dirty="0"/>
              <a:t> f. </a:t>
            </a:r>
          </a:p>
          <a:p>
            <a:pPr marL="0" indent="0" algn="ctr">
              <a:buNone/>
            </a:pPr>
            <a:r>
              <a:rPr lang="en-US" sz="3200" dirty="0" err="1"/>
              <a:t>Zijn</a:t>
            </a:r>
            <a:r>
              <a:rPr lang="en-US" sz="3200" dirty="0"/>
              <a:t> </a:t>
            </a:r>
            <a:r>
              <a:rPr lang="en-US" sz="3200" dirty="0" err="1"/>
              <a:t>er</a:t>
            </a:r>
            <a:r>
              <a:rPr lang="en-US" sz="3200" dirty="0"/>
              <a:t> </a:t>
            </a:r>
            <a:r>
              <a:rPr lang="en-US" sz="3200" dirty="0" err="1"/>
              <a:t>meer</a:t>
            </a:r>
            <a:r>
              <a:rPr lang="en-US" sz="3200" dirty="0"/>
              <a:t>,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schrijf</a:t>
            </a:r>
            <a:r>
              <a:rPr lang="en-US" sz="3200" dirty="0"/>
              <a:t> je </a:t>
            </a:r>
            <a:r>
              <a:rPr lang="en-US" sz="3200" dirty="0" err="1"/>
              <a:t>een</a:t>
            </a:r>
            <a:r>
              <a:rPr lang="en-US" sz="3200" dirty="0"/>
              <a:t> v.”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892" y="3657100"/>
            <a:ext cx="2902280" cy="290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duif - duiven 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boef - boeven 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brief - brieven 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dief - dieven 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druif - druiven 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906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554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31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7767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Duifwoorden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“Is </a:t>
            </a:r>
            <a:r>
              <a:rPr lang="en-US" sz="3200" dirty="0" err="1"/>
              <a:t>er</a:t>
            </a:r>
            <a:r>
              <a:rPr lang="en-US" sz="3200" dirty="0"/>
              <a:t> 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schrijf</a:t>
            </a:r>
            <a:r>
              <a:rPr lang="en-US" sz="3200" dirty="0"/>
              <a:t> je </a:t>
            </a:r>
            <a:r>
              <a:rPr lang="en-US" sz="3200" dirty="0" err="1"/>
              <a:t>een</a:t>
            </a:r>
            <a:r>
              <a:rPr lang="en-US" sz="3200" dirty="0"/>
              <a:t> f. </a:t>
            </a:r>
          </a:p>
          <a:p>
            <a:pPr marL="0" indent="0" algn="ctr">
              <a:buNone/>
            </a:pPr>
            <a:r>
              <a:rPr lang="en-US" sz="3200" dirty="0" err="1"/>
              <a:t>Zijn</a:t>
            </a:r>
            <a:r>
              <a:rPr lang="en-US" sz="3200" dirty="0"/>
              <a:t> </a:t>
            </a:r>
            <a:r>
              <a:rPr lang="en-US" sz="3200" dirty="0" err="1"/>
              <a:t>er</a:t>
            </a:r>
            <a:r>
              <a:rPr lang="en-US" sz="3200" dirty="0"/>
              <a:t> </a:t>
            </a:r>
            <a:r>
              <a:rPr lang="en-US" sz="3200" dirty="0" err="1"/>
              <a:t>meer</a:t>
            </a:r>
            <a:r>
              <a:rPr lang="en-US" sz="3200" dirty="0"/>
              <a:t>,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schrijf</a:t>
            </a:r>
            <a:r>
              <a:rPr lang="en-US" sz="3200" dirty="0"/>
              <a:t> je </a:t>
            </a:r>
            <a:r>
              <a:rPr lang="en-US" sz="3200" dirty="0" err="1"/>
              <a:t>een</a:t>
            </a:r>
            <a:r>
              <a:rPr lang="en-US" sz="3200" dirty="0"/>
              <a:t> v.”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892" y="3657100"/>
            <a:ext cx="2902280" cy="290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749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kluif - kluiven 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lijf</a:t>
            </a:r>
            <a:r>
              <a:rPr lang="en-US" sz="9600" b="1" dirty="0"/>
              <a:t> - </a:t>
            </a:r>
            <a:r>
              <a:rPr lang="en-US" sz="9600" b="1" dirty="0" err="1"/>
              <a:t>lijven</a:t>
            </a:r>
            <a:r>
              <a:rPr lang="en-US" sz="9600" b="1" dirty="0"/>
              <a:t> 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neef - neven 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raaf</a:t>
            </a:r>
            <a:r>
              <a:rPr lang="en-US" sz="9600" b="1" dirty="0"/>
              <a:t> - raven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hoef</a:t>
            </a:r>
            <a:r>
              <a:rPr lang="en-US" sz="9600" b="1" dirty="0"/>
              <a:t> - </a:t>
            </a:r>
            <a:r>
              <a:rPr lang="en-US" sz="9600" b="1" dirty="0" err="1"/>
              <a:t>hoeven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0669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554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31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7767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Duifwoorden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“Is </a:t>
            </a:r>
            <a:r>
              <a:rPr lang="en-US" sz="3200" dirty="0" err="1"/>
              <a:t>er</a:t>
            </a:r>
            <a:r>
              <a:rPr lang="en-US" sz="3200" dirty="0"/>
              <a:t> 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schrijf</a:t>
            </a:r>
            <a:r>
              <a:rPr lang="en-US" sz="3200" dirty="0"/>
              <a:t> je </a:t>
            </a:r>
            <a:r>
              <a:rPr lang="en-US" sz="3200" dirty="0" err="1"/>
              <a:t>een</a:t>
            </a:r>
            <a:r>
              <a:rPr lang="en-US" sz="3200" dirty="0"/>
              <a:t> f. </a:t>
            </a:r>
          </a:p>
          <a:p>
            <a:pPr marL="0" indent="0" algn="ctr">
              <a:buNone/>
            </a:pPr>
            <a:r>
              <a:rPr lang="en-US" sz="3200" dirty="0" err="1"/>
              <a:t>Zijn</a:t>
            </a:r>
            <a:r>
              <a:rPr lang="en-US" sz="3200" dirty="0"/>
              <a:t> </a:t>
            </a:r>
            <a:r>
              <a:rPr lang="en-US" sz="3200" dirty="0" err="1"/>
              <a:t>er</a:t>
            </a:r>
            <a:r>
              <a:rPr lang="en-US" sz="3200" dirty="0"/>
              <a:t> </a:t>
            </a:r>
            <a:r>
              <a:rPr lang="en-US" sz="3200" dirty="0" err="1"/>
              <a:t>meer</a:t>
            </a:r>
            <a:r>
              <a:rPr lang="en-US" sz="3200" dirty="0"/>
              <a:t>,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schrijf</a:t>
            </a:r>
            <a:r>
              <a:rPr lang="en-US" sz="3200" dirty="0"/>
              <a:t> je </a:t>
            </a:r>
            <a:r>
              <a:rPr lang="en-US" sz="3200" dirty="0" err="1"/>
              <a:t>een</a:t>
            </a:r>
            <a:r>
              <a:rPr lang="en-US" sz="3200" dirty="0"/>
              <a:t> v.”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892" y="3657100"/>
            <a:ext cx="2902280" cy="290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749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geef - wij geven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schrijf - wij schrijven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blijf - wij blijven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proef - wij proeven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000" b="1" dirty="0"/>
              <a:t>ik leef - wij leven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2908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554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31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7767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Duifwoorden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“Is </a:t>
            </a:r>
            <a:r>
              <a:rPr lang="en-US" sz="3200" dirty="0" err="1"/>
              <a:t>er</a:t>
            </a:r>
            <a:r>
              <a:rPr lang="en-US" sz="3200" dirty="0"/>
              <a:t> 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schrijf</a:t>
            </a:r>
            <a:r>
              <a:rPr lang="en-US" sz="3200" dirty="0"/>
              <a:t> je </a:t>
            </a:r>
            <a:r>
              <a:rPr lang="en-US" sz="3200" dirty="0" err="1"/>
              <a:t>een</a:t>
            </a:r>
            <a:r>
              <a:rPr lang="en-US" sz="3200" dirty="0"/>
              <a:t> f. </a:t>
            </a:r>
          </a:p>
          <a:p>
            <a:pPr marL="0" indent="0" algn="ctr">
              <a:buNone/>
            </a:pPr>
            <a:r>
              <a:rPr lang="en-US" sz="3200" dirty="0" err="1"/>
              <a:t>Zijn</a:t>
            </a:r>
            <a:r>
              <a:rPr lang="en-US" sz="3200" dirty="0"/>
              <a:t> </a:t>
            </a:r>
            <a:r>
              <a:rPr lang="en-US" sz="3200" dirty="0" err="1"/>
              <a:t>er</a:t>
            </a:r>
            <a:r>
              <a:rPr lang="en-US" sz="3200" dirty="0"/>
              <a:t> </a:t>
            </a:r>
            <a:r>
              <a:rPr lang="en-US" sz="3200" dirty="0" err="1"/>
              <a:t>meer</a:t>
            </a:r>
            <a:r>
              <a:rPr lang="en-US" sz="3200" dirty="0"/>
              <a:t>,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schrijf</a:t>
            </a:r>
            <a:r>
              <a:rPr lang="en-US" sz="3200" dirty="0"/>
              <a:t> je </a:t>
            </a:r>
            <a:r>
              <a:rPr lang="en-US" sz="3200" dirty="0" err="1"/>
              <a:t>een</a:t>
            </a:r>
            <a:r>
              <a:rPr lang="en-US" sz="3200" dirty="0"/>
              <a:t> v.”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892" y="3657100"/>
            <a:ext cx="2902280" cy="290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749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vijf - vijven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schroef - schroeven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wolf - wolven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schijf</a:t>
            </a:r>
            <a:r>
              <a:rPr lang="en-US" sz="9600" b="1" dirty="0"/>
              <a:t> - </a:t>
            </a:r>
            <a:r>
              <a:rPr lang="en-US" sz="9600" b="1" dirty="0" err="1"/>
              <a:t>schijven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slurf</a:t>
            </a:r>
            <a:r>
              <a:rPr lang="en-US" sz="9600" b="1" dirty="0"/>
              <a:t> - </a:t>
            </a:r>
            <a:r>
              <a:rPr lang="en-US" sz="9600" b="1" dirty="0" err="1"/>
              <a:t>slurven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6765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554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 err="1"/>
                        <a:t>duif</a:t>
                      </a:r>
                      <a:r>
                        <a:rPr lang="en-US" sz="1800" baseline="0" dirty="0"/>
                        <a:t> – </a:t>
                      </a:r>
                      <a:r>
                        <a:rPr lang="en-US" sz="1800" baseline="0" dirty="0" err="1"/>
                        <a:t>duiven</a:t>
                      </a:r>
                      <a:r>
                        <a:rPr lang="en-US" sz="1800" baseline="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kluif – kluiven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geef – wij geven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vijf – vijven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boef – boeven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lijf – lijven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schrijf – wij schrijven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schroef</a:t>
                      </a:r>
                      <a:r>
                        <a:rPr lang="nl-NL" sz="1800" baseline="0" dirty="0"/>
                        <a:t> – schroeven 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brief</a:t>
                      </a:r>
                      <a:r>
                        <a:rPr lang="nl-NL" sz="1800" baseline="0" dirty="0"/>
                        <a:t> – brieven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neef – neven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blijf –</a:t>
                      </a:r>
                      <a:r>
                        <a:rPr lang="nl-NL" sz="1800" baseline="0" dirty="0"/>
                        <a:t> wij blijven 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wolf – wolven</a:t>
                      </a:r>
                      <a:r>
                        <a:rPr lang="nl-NL" sz="1800" baseline="0" dirty="0"/>
                        <a:t> 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dief – dieven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raaf</a:t>
                      </a:r>
                      <a:r>
                        <a:rPr lang="en-US" sz="1800" baseline="0" dirty="0"/>
                        <a:t> – raven 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proef – wij proeven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schijf</a:t>
                      </a:r>
                      <a:r>
                        <a:rPr lang="nl-NL" sz="1800" baseline="0" dirty="0"/>
                        <a:t> – schijven 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druif</a:t>
                      </a:r>
                      <a:r>
                        <a:rPr lang="en-US" sz="1800" dirty="0"/>
                        <a:t> – </a:t>
                      </a:r>
                      <a:r>
                        <a:rPr lang="en-US" sz="1800" dirty="0" err="1"/>
                        <a:t>druiven</a:t>
                      </a:r>
                      <a:r>
                        <a:rPr lang="en-US" sz="18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hoef – hoeven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leef – wij leven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slurf</a:t>
                      </a:r>
                      <a:r>
                        <a:rPr lang="nl-NL" sz="1800" baseline="0" dirty="0"/>
                        <a:t> - slurven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679211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338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Duifwoorden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Duifwoorden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Duifwoorden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Duifwoorden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84</cp:revision>
  <dcterms:created xsi:type="dcterms:W3CDTF">2015-07-16T09:32:42Z</dcterms:created>
  <dcterms:modified xsi:type="dcterms:W3CDTF">2022-07-28T09:24:23Z</dcterms:modified>
</cp:coreProperties>
</file>