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411" r:id="rId10"/>
    <p:sldId id="401" r:id="rId11"/>
    <p:sldId id="263" r:id="rId12"/>
    <p:sldId id="408" r:id="rId13"/>
    <p:sldId id="266" r:id="rId14"/>
    <p:sldId id="268" r:id="rId15"/>
    <p:sldId id="267" r:id="rId16"/>
    <p:sldId id="284" r:id="rId17"/>
    <p:sldId id="265" r:id="rId18"/>
    <p:sldId id="412" r:id="rId19"/>
    <p:sldId id="403" r:id="rId20"/>
    <p:sldId id="270" r:id="rId21"/>
    <p:sldId id="409" r:id="rId22"/>
    <p:sldId id="271" r:id="rId23"/>
    <p:sldId id="273" r:id="rId24"/>
    <p:sldId id="276" r:id="rId25"/>
    <p:sldId id="275" r:id="rId26"/>
    <p:sldId id="274" r:id="rId27"/>
    <p:sldId id="402" r:id="rId28"/>
    <p:sldId id="405" r:id="rId29"/>
    <p:sldId id="277" r:id="rId30"/>
    <p:sldId id="410" r:id="rId31"/>
    <p:sldId id="279" r:id="rId32"/>
    <p:sldId id="280" r:id="rId33"/>
    <p:sldId id="281" r:id="rId34"/>
    <p:sldId id="282" r:id="rId35"/>
    <p:sldId id="283" r:id="rId36"/>
    <p:sldId id="413" r:id="rId37"/>
    <p:sldId id="407" r:id="rId38"/>
    <p:sldId id="39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19A8D78-5124-D245-9F3B-D1E6DEDAA6BB}"/>
    <pc:docChg chg="addSld delSld">
      <pc:chgData name="Berge, Anniek ten (136962)" userId="e668d065-6349-4508-add4-53f71d8888d8" providerId="ADAL" clId="{819A8D78-5124-D245-9F3B-D1E6DEDAA6BB}" dt="2022-07-30T13:17:32.342" v="7" actId="2696"/>
      <pc:docMkLst>
        <pc:docMk/>
      </pc:docMkLst>
      <pc:sldChg chg="del">
        <pc:chgData name="Berge, Anniek ten (136962)" userId="e668d065-6349-4508-add4-53f71d8888d8" providerId="ADAL" clId="{819A8D78-5124-D245-9F3B-D1E6DEDAA6BB}" dt="2022-07-30T13:16:47.075" v="1" actId="2696"/>
        <pc:sldMkLst>
          <pc:docMk/>
          <pc:sldMk cId="1574508289" sldId="400"/>
        </pc:sldMkLst>
      </pc:sldChg>
      <pc:sldChg chg="add">
        <pc:chgData name="Berge, Anniek ten (136962)" userId="e668d065-6349-4508-add4-53f71d8888d8" providerId="ADAL" clId="{819A8D78-5124-D245-9F3B-D1E6DEDAA6BB}" dt="2022-07-30T13:17:16.585" v="4" actId="22"/>
        <pc:sldMkLst>
          <pc:docMk/>
          <pc:sldMk cId="1561999940" sldId="402"/>
        </pc:sldMkLst>
      </pc:sldChg>
      <pc:sldChg chg="del">
        <pc:chgData name="Berge, Anniek ten (136962)" userId="e668d065-6349-4508-add4-53f71d8888d8" providerId="ADAL" clId="{819A8D78-5124-D245-9F3B-D1E6DEDAA6BB}" dt="2022-07-30T13:17:02.736" v="3" actId="2696"/>
        <pc:sldMkLst>
          <pc:docMk/>
          <pc:sldMk cId="1574508289" sldId="402"/>
        </pc:sldMkLst>
      </pc:sldChg>
      <pc:sldChg chg="del">
        <pc:chgData name="Berge, Anniek ten (136962)" userId="e668d065-6349-4508-add4-53f71d8888d8" providerId="ADAL" clId="{819A8D78-5124-D245-9F3B-D1E6DEDAA6BB}" dt="2022-07-30T13:17:17.951" v="5" actId="2696"/>
        <pc:sldMkLst>
          <pc:docMk/>
          <pc:sldMk cId="1574508289" sldId="404"/>
        </pc:sldMkLst>
      </pc:sldChg>
      <pc:sldChg chg="del">
        <pc:chgData name="Berge, Anniek ten (136962)" userId="e668d065-6349-4508-add4-53f71d8888d8" providerId="ADAL" clId="{819A8D78-5124-D245-9F3B-D1E6DEDAA6BB}" dt="2022-07-30T13:17:32.342" v="7" actId="2696"/>
        <pc:sldMkLst>
          <pc:docMk/>
          <pc:sldMk cId="1574508289" sldId="406"/>
        </pc:sldMkLst>
      </pc:sldChg>
      <pc:sldChg chg="add">
        <pc:chgData name="Berge, Anniek ten (136962)" userId="e668d065-6349-4508-add4-53f71d8888d8" providerId="ADAL" clId="{819A8D78-5124-D245-9F3B-D1E6DEDAA6BB}" dt="2022-07-30T13:16:44.986" v="0" actId="22"/>
        <pc:sldMkLst>
          <pc:docMk/>
          <pc:sldMk cId="1561999940" sldId="411"/>
        </pc:sldMkLst>
      </pc:sldChg>
      <pc:sldChg chg="add">
        <pc:chgData name="Berge, Anniek ten (136962)" userId="e668d065-6349-4508-add4-53f71d8888d8" providerId="ADAL" clId="{819A8D78-5124-D245-9F3B-D1E6DEDAA6BB}" dt="2022-07-30T13:17:00.626" v="2" actId="22"/>
        <pc:sldMkLst>
          <pc:docMk/>
          <pc:sldMk cId="1020289819" sldId="412"/>
        </pc:sldMkLst>
      </pc:sldChg>
      <pc:sldChg chg="add">
        <pc:chgData name="Berge, Anniek ten (136962)" userId="e668d065-6349-4508-add4-53f71d8888d8" providerId="ADAL" clId="{819A8D78-5124-D245-9F3B-D1E6DEDAA6BB}" dt="2022-07-30T13:17:30.848" v="6" actId="22"/>
        <pc:sldMkLst>
          <pc:docMk/>
          <pc:sldMk cId="3915452202" sldId="4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59250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lief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schaaf - wij schaven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hoeven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scheef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 - wij schrijven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bedrijf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blijf - wij blijven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olijf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proef - wij 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misdrijf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grof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leef - wij leven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kaasschaaf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6069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f. 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v.”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98" y="3478255"/>
            <a:ext cx="2873118" cy="287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lief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eef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doof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braaf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grof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6069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f. 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v.”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98" y="3478255"/>
            <a:ext cx="2873118" cy="287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97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lieve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eve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dove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brave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grove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89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6069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f. 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v.”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98" y="3478255"/>
            <a:ext cx="2873118" cy="287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97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schaaf - wij schaven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schrijf - wij schrijven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blijf - wij blijven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proef - wij proeven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leef - wij leven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31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6069"/>
            <a:ext cx="10515600" cy="1095506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Duif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“Is er een dan schrijf je een f. </a:t>
            </a:r>
          </a:p>
          <a:p>
            <a:pPr marL="0" indent="0" algn="ctr">
              <a:buNone/>
            </a:pPr>
            <a:r>
              <a:rPr lang="nl-NL" sz="3200" dirty="0"/>
              <a:t>Zijn er meer dan schrijf je een v.”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98" y="3478255"/>
            <a:ext cx="2873118" cy="287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97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hoeven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bedr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lijf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misdr</a:t>
            </a:r>
            <a:r>
              <a:rPr lang="en-US" sz="9600" b="1" dirty="0" err="1">
                <a:solidFill>
                  <a:srgbClr val="FF0000"/>
                </a:solidFill>
              </a:rPr>
              <a:t>ij</a:t>
            </a:r>
            <a:r>
              <a:rPr lang="en-US" sz="9600" b="1" dirty="0" err="1"/>
              <a:t>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kaas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aaf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52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 err="1"/>
                        <a:t>lief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schaaf - wij schaven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hoeven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scheef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scheve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schrijf - wij schrijven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</a:t>
                      </a:r>
                      <a:r>
                        <a:rPr lang="nl-NL" sz="1800" baseline="0" dirty="0"/>
                        <a:t> bedrijf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blijf - wij blijven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olijf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brave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proef - wij proeven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misdrijf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grof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grove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leef - wij leven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kaasschaaf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8778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263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Duif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Duif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103</cp:revision>
  <dcterms:created xsi:type="dcterms:W3CDTF">2015-07-16T09:32:42Z</dcterms:created>
  <dcterms:modified xsi:type="dcterms:W3CDTF">2022-07-30T13:17:38Z</dcterms:modified>
</cp:coreProperties>
</file>